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92" r:id="rId3"/>
    <p:sldId id="302" r:id="rId4"/>
    <p:sldId id="331" r:id="rId5"/>
    <p:sldId id="330" r:id="rId6"/>
    <p:sldId id="333" r:id="rId7"/>
    <p:sldId id="335" r:id="rId8"/>
    <p:sldId id="344" r:id="rId9"/>
    <p:sldId id="337" r:id="rId10"/>
    <p:sldId id="343" r:id="rId11"/>
    <p:sldId id="267" r:id="rId12"/>
    <p:sldId id="268" r:id="rId14"/>
    <p:sldId id="269" r:id="rId15"/>
    <p:sldId id="272" r:id="rId16"/>
    <p:sldId id="274" r:id="rId17"/>
    <p:sldId id="273" r:id="rId18"/>
    <p:sldId id="286" r:id="rId19"/>
    <p:sldId id="277" r:id="rId20"/>
    <p:sldId id="345" r:id="rId21"/>
    <p:sldId id="350" r:id="rId22"/>
    <p:sldId id="351" r:id="rId23"/>
    <p:sldId id="352" r:id="rId24"/>
    <p:sldId id="353" r:id="rId25"/>
    <p:sldId id="375" r:id="rId26"/>
    <p:sldId id="313" r:id="rId27"/>
    <p:sldId id="318" r:id="rId28"/>
    <p:sldId id="383" r:id="rId29"/>
    <p:sldId id="413" r:id="rId30"/>
    <p:sldId id="417" r:id="rId31"/>
    <p:sldId id="418" r:id="rId32"/>
    <p:sldId id="419" r:id="rId33"/>
    <p:sldId id="311" r:id="rId34"/>
    <p:sldId id="389" r:id="rId35"/>
    <p:sldId id="390" r:id="rId36"/>
    <p:sldId id="391" r:id="rId37"/>
    <p:sldId id="392" r:id="rId38"/>
    <p:sldId id="394" r:id="rId39"/>
    <p:sldId id="411" r:id="rId40"/>
    <p:sldId id="40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Perera" initials="NP" lastIdx="2" clrIdx="0"/>
  <p:cmAuthor id="2" name="royb8" initials="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0F7"/>
    <a:srgbClr val="11A08A"/>
    <a:srgbClr val="94D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2563" autoAdjust="0"/>
  </p:normalViewPr>
  <p:slideViewPr>
    <p:cSldViewPr snapToGrid="0">
      <p:cViewPr varScale="1">
        <p:scale>
          <a:sx n="74" d="100"/>
          <a:sy n="74" d="100"/>
        </p:scale>
        <p:origin x="904"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EC325-23F2-496E-86B2-C203269CA72B}"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3CF70-C371-490C-9B17-6620AE3DA186}"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endParaRPr lang="en-GB" sz="1400" b="1" dirty="0"/>
          </a:p>
        </p:txBody>
      </p:sp>
      <p:sp>
        <p:nvSpPr>
          <p:cNvPr id="4" name="Slide Number Placeholder 3"/>
          <p:cNvSpPr>
            <a:spLocks noGrp="1"/>
          </p:cNvSpPr>
          <p:nvPr>
            <p:ph type="sldNum" sz="quarter" idx="10"/>
          </p:nvPr>
        </p:nvSpPr>
        <p:spPr/>
        <p:txBody>
          <a:bodyPr/>
          <a:lstStyle/>
          <a:p>
            <a:fld id="{0FC0C6D7-49F6-40A0-9FB5-2D55D55DD7DE}"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A3CF70-C371-490C-9B17-6620AE3DA186}"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GB" sz="1400" b="1" dirty="0"/>
          </a:p>
        </p:txBody>
      </p:sp>
      <p:sp>
        <p:nvSpPr>
          <p:cNvPr id="4" name="Slide Number Placeholder 3"/>
          <p:cNvSpPr>
            <a:spLocks noGrp="1"/>
          </p:cNvSpPr>
          <p:nvPr>
            <p:ph type="sldNum" sz="quarter" idx="10"/>
          </p:nvPr>
        </p:nvSpPr>
        <p:spPr/>
        <p:txBody>
          <a:bodyPr/>
          <a:lstStyle/>
          <a:p>
            <a:fld id="{0FC0C6D7-49F6-40A0-9FB5-2D55D55DD7DE}" type="slidenum">
              <a:rPr lang="en-GB" smtClean="0"/>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defRPr/>
            </a:pPr>
            <a:endParaRPr lang="en-GB" sz="1400" dirty="0"/>
          </a:p>
        </p:txBody>
      </p:sp>
      <p:sp>
        <p:nvSpPr>
          <p:cNvPr id="4" name="Slide Number Placeholder 3"/>
          <p:cNvSpPr>
            <a:spLocks noGrp="1"/>
          </p:cNvSpPr>
          <p:nvPr>
            <p:ph type="sldNum" sz="quarter" idx="10"/>
          </p:nvPr>
        </p:nvSpPr>
        <p:spPr/>
        <p:txBody>
          <a:bodyPr/>
          <a:lstStyle/>
          <a:p>
            <a:fld id="{0FC0C6D7-49F6-40A0-9FB5-2D55D55DD7DE}" type="slidenum">
              <a:rPr lang="en-GB" smtClean="0"/>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A3CF70-C371-490C-9B17-6620AE3DA186}"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40B5A3-D5C1-4CBF-B20D-E0A12A07B9E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0C576-2A80-4D6C-B9B6-9D9D081249ED}"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9440B5A3-D5C1-4CBF-B20D-E0A12A07B9E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0C576-2A80-4D6C-B9B6-9D9D081249ED}"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9440B5A3-D5C1-4CBF-B20D-E0A12A07B9E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0C576-2A80-4D6C-B9B6-9D9D081249ED}"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9440B5A3-D5C1-4CBF-B20D-E0A12A07B9E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0C576-2A80-4D6C-B9B6-9D9D081249ED}"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9440B5A3-D5C1-4CBF-B20D-E0A12A07B9E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0C576-2A80-4D6C-B9B6-9D9D081249ED}"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lstStyle/>
          <a:p>
            <a:fld id="{9440B5A3-D5C1-4CBF-B20D-E0A12A07B9E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0C576-2A80-4D6C-B9B6-9D9D081249ED}"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lstStyle/>
          <a:p>
            <a:fld id="{9440B5A3-D5C1-4CBF-B20D-E0A12A07B9E3}"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E0C576-2A80-4D6C-B9B6-9D9D081249ED}"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40B5A3-D5C1-4CBF-B20D-E0A12A07B9E3}"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E0C576-2A80-4D6C-B9B6-9D9D081249ED}"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0B5A3-D5C1-4CBF-B20D-E0A12A07B9E3}"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E0C576-2A80-4D6C-B9B6-9D9D081249ED}"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9440B5A3-D5C1-4CBF-B20D-E0A12A07B9E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0C576-2A80-4D6C-B9B6-9D9D081249ED}"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9440B5A3-D5C1-4CBF-B20D-E0A12A07B9E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0C576-2A80-4D6C-B9B6-9D9D081249ED}"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0B5A3-D5C1-4CBF-B20D-E0A12A07B9E3}" type="datetimeFigureOut">
              <a:rPr lang="en-GB" smtClean="0"/>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0C576-2A80-4D6C-B9B6-9D9D081249ED}"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r>
              <a:rPr lang="en-US" altLang="en-GB" b="1">
                <a:solidFill>
                  <a:srgbClr val="7030A0"/>
                </a:solidFill>
              </a:rPr>
              <a:t>Closing the gap in an unequal society - a dream?</a:t>
            </a:r>
            <a:endParaRPr lang="en-US" altLang="en-GB" b="1">
              <a:solidFill>
                <a:srgbClr val="7030A0"/>
              </a:solidFill>
            </a:endParaRPr>
          </a:p>
        </p:txBody>
      </p:sp>
      <p:sp>
        <p:nvSpPr>
          <p:cNvPr id="3" name="Subtitle 2"/>
          <p:cNvSpPr>
            <a:spLocks noGrp="1"/>
          </p:cNvSpPr>
          <p:nvPr>
            <p:ph type="subTitle" idx="1"/>
          </p:nvPr>
        </p:nvSpPr>
        <p:spPr/>
        <p:txBody>
          <a:bodyPr/>
          <a:p>
            <a:endParaRPr lang="en-GB" altLang="en-US"/>
          </a:p>
          <a:p>
            <a:r>
              <a:rPr lang="en-US" altLang="en-GB" sz="2800" b="1">
                <a:solidFill>
                  <a:srgbClr val="FF0000"/>
                </a:solidFill>
              </a:rPr>
              <a:t>Roy Blatchford</a:t>
            </a:r>
            <a:endParaRPr lang="en-US" altLang="en-GB" sz="2800" b="1">
              <a:solidFill>
                <a:srgbClr val="FF0000"/>
              </a:solidFill>
            </a:endParaRPr>
          </a:p>
          <a:p>
            <a:r>
              <a:rPr lang="en-US" altLang="en-GB" sz="2800" b="1">
                <a:solidFill>
                  <a:srgbClr val="FF0000"/>
                </a:solidFill>
              </a:rPr>
              <a:t>www.blinks.education</a:t>
            </a:r>
            <a:endParaRPr lang="en-US" altLang="en-GB" sz="2800" b="1">
              <a:solidFill>
                <a:srgbClr val="FF0000"/>
              </a:solidFill>
            </a:endParaRPr>
          </a:p>
          <a:p>
            <a:endParaRPr lang="en-US" altLang="en-GB" sz="2800"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3170"/>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en-GB" dirty="0"/>
          </a:p>
        </p:txBody>
      </p:sp>
      <p:sp>
        <p:nvSpPr>
          <p:cNvPr id="2" name="TextBox 1"/>
          <p:cNvSpPr txBox="1"/>
          <p:nvPr/>
        </p:nvSpPr>
        <p:spPr>
          <a:xfrm>
            <a:off x="11822545" y="6514734"/>
            <a:ext cx="1062182" cy="369332"/>
          </a:xfrm>
          <a:prstGeom prst="rect">
            <a:avLst/>
          </a:prstGeom>
          <a:noFill/>
        </p:spPr>
        <p:txBody>
          <a:bodyPr wrap="square" rtlCol="0">
            <a:spAutoFit/>
          </a:bodyPr>
          <a:lstStyle/>
          <a:p>
            <a:fld id="{AF1AE43D-4287-43A0-ADA4-49B4F7331AD4}" type="slidenum">
              <a:rPr lang="en-GB" smtClean="0">
                <a:solidFill>
                  <a:schemeClr val="bg1"/>
                </a:solidFill>
              </a:rPr>
            </a:fld>
            <a:endParaRPr lang="en-GB" dirty="0">
              <a:solidFill>
                <a:schemeClr val="bg1"/>
              </a:solidFill>
            </a:endParaRPr>
          </a:p>
        </p:txBody>
      </p:sp>
      <p:sp>
        <p:nvSpPr>
          <p:cNvPr id="6" name="Title 6"/>
          <p:cNvSpPr>
            <a:spLocks noGrp="1"/>
          </p:cNvSpPr>
          <p:nvPr>
            <p:ph type="ctrTitle"/>
          </p:nvPr>
        </p:nvSpPr>
        <p:spPr>
          <a:xfrm>
            <a:off x="0" y="41200"/>
            <a:ext cx="11894100" cy="850856"/>
          </a:xfrm>
        </p:spPr>
        <p:txBody>
          <a:bodyPr anchor="t">
            <a:noAutofit/>
          </a:bodyPr>
          <a:lstStyle/>
          <a:p>
            <a:pPr algn="l"/>
            <a:r>
              <a:rPr lang="en-US" sz="3600" b="1" dirty="0">
                <a:solidFill>
                  <a:srgbClr val="11A08A"/>
                </a:solidFill>
                <a:latin typeface="Calibri" panose="020F0502020204030204" pitchFamily="34" charset="0"/>
                <a:ea typeface="Times New Roman" panose="02020603050405020304" pitchFamily="18" charset="0"/>
                <a:cs typeface="Times New Roman" panose="02020603050405020304" pitchFamily="18" charset="0"/>
              </a:rPr>
              <a:t>The gap at age 16 is equivalent to 18 months of development</a:t>
            </a:r>
            <a:br>
              <a:rPr lang="en-US"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br>
            <a:br>
              <a:rPr lang="en-GB" sz="3600" b="1" dirty="0">
                <a:solidFill>
                  <a:srgbClr val="11A08A"/>
                </a:solidFill>
                <a:latin typeface="+mn-lt"/>
              </a:rPr>
            </a:br>
            <a:endParaRPr lang="en-GB" sz="3600" b="1" dirty="0">
              <a:solidFill>
                <a:srgbClr val="11A08A"/>
              </a:solidFill>
              <a:latin typeface="+mn-lt"/>
            </a:endParaRPr>
          </a:p>
        </p:txBody>
      </p:sp>
      <p:sp>
        <p:nvSpPr>
          <p:cNvPr id="5" name="Rectangle 4"/>
          <p:cNvSpPr/>
          <p:nvPr/>
        </p:nvSpPr>
        <p:spPr>
          <a:xfrm>
            <a:off x="0" y="2162684"/>
            <a:ext cx="3608598" cy="646331"/>
          </a:xfrm>
          <a:prstGeom prst="rect">
            <a:avLst/>
          </a:prstGeom>
        </p:spPr>
        <p:txBody>
          <a:bodyPr wrap="square">
            <a:spAutoFit/>
          </a:bodyPr>
          <a:lstStyle/>
          <a:p>
            <a:pPr marL="285750" indent="-285750">
              <a:buFont typeface="Arial" panose="020B0604020202020204" pitchFamily="34" charset="0"/>
              <a:buChar char="•"/>
            </a:pPr>
            <a:endParaRPr lang="en-GB" dirty="0">
              <a:solidFill>
                <a:srgbClr val="21A77E"/>
              </a:solidFill>
            </a:endParaRPr>
          </a:p>
          <a:p>
            <a:endParaRPr lang="en-GB" dirty="0">
              <a:solidFill>
                <a:srgbClr val="21A77E"/>
              </a:solidFill>
            </a:endParaRPr>
          </a:p>
        </p:txBody>
      </p:sp>
      <p:pic>
        <p:nvPicPr>
          <p:cNvPr id="11" name="Picture 10" descr="C:\Users\local admin\Downloads\final-83-14-57-0.png"/>
          <p:cNvPicPr/>
          <p:nvPr/>
        </p:nvPicPr>
        <p:blipFill>
          <a:blip r:embed="rId1">
            <a:extLst>
              <a:ext uri="{28A0092B-C50C-407E-A947-70E740481C1C}">
                <a14:useLocalDpi xmlns:a14="http://schemas.microsoft.com/office/drawing/2010/main" val="0"/>
              </a:ext>
            </a:extLst>
          </a:blip>
          <a:srcRect/>
          <a:stretch>
            <a:fillRect/>
          </a:stretch>
        </p:blipFill>
        <p:spPr bwMode="auto">
          <a:xfrm>
            <a:off x="10572993" y="5683644"/>
            <a:ext cx="1554352" cy="763461"/>
          </a:xfrm>
          <a:prstGeom prst="rect">
            <a:avLst/>
          </a:prstGeom>
          <a:noFill/>
          <a:ln>
            <a:noFill/>
          </a:ln>
        </p:spPr>
      </p:pic>
      <p:pic>
        <p:nvPicPr>
          <p:cNvPr id="7" name="Picture 6" descr="A screenshot of a cell phon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68" y="1149851"/>
            <a:ext cx="5486682" cy="4400776"/>
          </a:xfrm>
          <a:prstGeom prst="rect">
            <a:avLst/>
          </a:prstGeom>
        </p:spPr>
      </p:pic>
      <p:pic>
        <p:nvPicPr>
          <p:cNvPr id="10" name="Picture 9" descr="A screenshot of a cell phon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973" y="1149851"/>
            <a:ext cx="5486682" cy="44230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575" y="465793"/>
            <a:ext cx="8625717" cy="949324"/>
          </a:xfrm>
        </p:spPr>
        <p:txBody>
          <a:bodyPr/>
          <a:lstStyle/>
          <a:p>
            <a:pPr algn="ctr"/>
            <a:r>
              <a:rPr lang="en-GB" sz="2800" b="1" dirty="0"/>
              <a:t>By the end of secondary school, disadvantaged pupils are over 18 months behind their peers</a:t>
            </a:r>
            <a:endParaRPr lang="en-GB" sz="2800" b="1" dirty="0"/>
          </a:p>
        </p:txBody>
      </p:sp>
      <p:pic>
        <p:nvPicPr>
          <p:cNvPr id="4" name="Picture 3" descr="C:\Users\local admin\Downloads\final-83-14-57-0.png"/>
          <p:cNvPicPr/>
          <p:nvPr/>
        </p:nvPicPr>
        <p:blipFill>
          <a:blip r:embed="rId1">
            <a:extLst>
              <a:ext uri="{28A0092B-C50C-407E-A947-70E740481C1C}">
                <a14:useLocalDpi xmlns:a14="http://schemas.microsoft.com/office/drawing/2010/main" val="0"/>
              </a:ext>
            </a:extLst>
          </a:blip>
          <a:srcRect/>
          <a:stretch>
            <a:fillRect/>
          </a:stretch>
        </p:blipFill>
        <p:spPr bwMode="auto">
          <a:xfrm>
            <a:off x="10448924" y="365126"/>
            <a:ext cx="1605094" cy="879099"/>
          </a:xfrm>
          <a:prstGeom prst="rect">
            <a:avLst/>
          </a:prstGeom>
          <a:noFill/>
          <a:ln>
            <a:noFill/>
          </a:ln>
        </p:spPr>
      </p:pic>
      <p:pic>
        <p:nvPicPr>
          <p:cNvPr id="6" name="Picture 5" descr="A screenshot of a cell phon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57" y="1854324"/>
            <a:ext cx="4873451" cy="3908914"/>
          </a:xfrm>
          <a:prstGeom prst="rect">
            <a:avLst/>
          </a:prstGeom>
        </p:spPr>
      </p:pic>
      <p:sp>
        <p:nvSpPr>
          <p:cNvPr id="3" name="TextBox 2"/>
          <p:cNvSpPr txBox="1"/>
          <p:nvPr/>
        </p:nvSpPr>
        <p:spPr>
          <a:xfrm>
            <a:off x="5820998" y="1694933"/>
            <a:ext cx="6233020"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disadvantage gap refers to the difference in attainment between pupils eligible for the Pupil Premium and their peers.</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This report is based on attainment data from summer 2019.</a:t>
            </a:r>
            <a:endParaRPr lang="en-GB" sz="2400" dirty="0"/>
          </a:p>
          <a:p>
            <a:endParaRPr lang="en-GB" sz="2400" dirty="0"/>
          </a:p>
          <a:p>
            <a:pPr marL="285750" indent="-285750">
              <a:buFont typeface="Arial" panose="020B0604020202020204" pitchFamily="34" charset="0"/>
              <a:buChar char="•"/>
            </a:pPr>
            <a:r>
              <a:rPr lang="en-GB" sz="2400" dirty="0"/>
              <a:t>Disadvantaged children were, on average, 4.6 months behind their peers by age 5.</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At the end of Key Stage 2, the gap was 9.3 months</a:t>
            </a:r>
            <a:endParaRPr lang="en-GB"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575" y="465793"/>
            <a:ext cx="8625717" cy="949324"/>
          </a:xfrm>
        </p:spPr>
        <p:txBody>
          <a:bodyPr/>
          <a:lstStyle/>
          <a:p>
            <a:r>
              <a:rPr lang="en-GB" sz="2800" b="1" dirty="0"/>
              <a:t>For persistently disadvantaged pupils, the gap is much wider</a:t>
            </a:r>
            <a:endParaRPr lang="en-GB" sz="2800" b="1" dirty="0"/>
          </a:p>
        </p:txBody>
      </p:sp>
      <p:pic>
        <p:nvPicPr>
          <p:cNvPr id="4" name="Picture 3" descr="C:\Users\local admin\Downloads\final-83-14-57-0.png"/>
          <p:cNvPicPr/>
          <p:nvPr/>
        </p:nvPicPr>
        <p:blipFill>
          <a:blip r:embed="rId1">
            <a:extLst>
              <a:ext uri="{28A0092B-C50C-407E-A947-70E740481C1C}">
                <a14:useLocalDpi xmlns:a14="http://schemas.microsoft.com/office/drawing/2010/main" val="0"/>
              </a:ext>
            </a:extLst>
          </a:blip>
          <a:srcRect/>
          <a:stretch>
            <a:fillRect/>
          </a:stretch>
        </p:blipFill>
        <p:spPr bwMode="auto">
          <a:xfrm>
            <a:off x="10448924" y="365126"/>
            <a:ext cx="1605094" cy="879099"/>
          </a:xfrm>
          <a:prstGeom prst="rect">
            <a:avLst/>
          </a:prstGeom>
          <a:noFill/>
          <a:ln>
            <a:noFill/>
          </a:ln>
        </p:spPr>
      </p:pic>
      <p:sp>
        <p:nvSpPr>
          <p:cNvPr id="3" name="TextBox 2"/>
          <p:cNvSpPr txBox="1"/>
          <p:nvPr/>
        </p:nvSpPr>
        <p:spPr>
          <a:xfrm>
            <a:off x="5820998" y="1809831"/>
            <a:ext cx="6233020"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t>Persistently disadvantaged pupils refers to the those who have been eligible for Free School Meals for 80% or longer of their school lives.</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These pupils were over a year behind their non-disadvantaged peers by the end of Key Stage 2.</a:t>
            </a:r>
            <a:endParaRPr lang="en-GB" sz="2400" dirty="0"/>
          </a:p>
        </p:txBody>
      </p:sp>
      <p:pic>
        <p:nvPicPr>
          <p:cNvPr id="5" name="Picture 4" descr="A screenshot of a cell phon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35" y="1809831"/>
            <a:ext cx="5327217" cy="42945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ocal admin\Downloads\final-83-14-57-0.png"/>
          <p:cNvPicPr/>
          <p:nvPr/>
        </p:nvPicPr>
        <p:blipFill>
          <a:blip r:embed="rId1">
            <a:extLst>
              <a:ext uri="{28A0092B-C50C-407E-A947-70E740481C1C}">
                <a14:useLocalDpi xmlns:a14="http://schemas.microsoft.com/office/drawing/2010/main" val="0"/>
              </a:ext>
            </a:extLst>
          </a:blip>
          <a:srcRect/>
          <a:stretch>
            <a:fillRect/>
          </a:stretch>
        </p:blipFill>
        <p:spPr bwMode="auto">
          <a:xfrm>
            <a:off x="10572993" y="5683644"/>
            <a:ext cx="1554352" cy="763461"/>
          </a:xfrm>
          <a:prstGeom prst="rect">
            <a:avLst/>
          </a:prstGeom>
          <a:noFill/>
          <a:ln>
            <a:noFill/>
          </a:ln>
        </p:spPr>
      </p:pic>
      <p:sp>
        <p:nvSpPr>
          <p:cNvPr id="4" name="Rectangle 3"/>
          <p:cNvSpPr/>
          <p:nvPr/>
        </p:nvSpPr>
        <p:spPr>
          <a:xfrm>
            <a:off x="0" y="6473170"/>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en-GB" dirty="0"/>
          </a:p>
        </p:txBody>
      </p:sp>
      <p:sp>
        <p:nvSpPr>
          <p:cNvPr id="2" name="TextBox 1"/>
          <p:cNvSpPr txBox="1"/>
          <p:nvPr/>
        </p:nvSpPr>
        <p:spPr>
          <a:xfrm>
            <a:off x="11822545" y="6514734"/>
            <a:ext cx="1062182" cy="369332"/>
          </a:xfrm>
          <a:prstGeom prst="rect">
            <a:avLst/>
          </a:prstGeom>
          <a:noFill/>
        </p:spPr>
        <p:txBody>
          <a:bodyPr wrap="square" rtlCol="0">
            <a:spAutoFit/>
          </a:bodyPr>
          <a:lstStyle/>
          <a:p>
            <a:fld id="{AF1AE43D-4287-43A0-ADA4-49B4F7331AD4}" type="slidenum">
              <a:rPr lang="en-GB" smtClean="0">
                <a:solidFill>
                  <a:schemeClr val="bg1"/>
                </a:solidFill>
              </a:rPr>
            </a:fld>
            <a:endParaRPr lang="en-GB" dirty="0">
              <a:solidFill>
                <a:schemeClr val="bg1"/>
              </a:solidFill>
            </a:endParaRPr>
          </a:p>
        </p:txBody>
      </p:sp>
      <p:sp>
        <p:nvSpPr>
          <p:cNvPr id="6" name="Title 6"/>
          <p:cNvSpPr>
            <a:spLocks noGrp="1"/>
          </p:cNvSpPr>
          <p:nvPr>
            <p:ph type="ctrTitle"/>
          </p:nvPr>
        </p:nvSpPr>
        <p:spPr>
          <a:xfrm>
            <a:off x="0" y="41200"/>
            <a:ext cx="11894100" cy="850856"/>
          </a:xfrm>
        </p:spPr>
        <p:txBody>
          <a:bodyPr anchor="t">
            <a:noAutofit/>
          </a:bodyPr>
          <a:lstStyle/>
          <a:p>
            <a:pPr algn="l"/>
            <a:r>
              <a:rPr lang="en-US" sz="3600" b="1" dirty="0">
                <a:solidFill>
                  <a:srgbClr val="11A08A"/>
                </a:solidFill>
                <a:latin typeface="Calibri" panose="020F0502020204030204" pitchFamily="34" charset="0"/>
                <a:ea typeface="Times New Roman" panose="02020603050405020304" pitchFamily="18" charset="0"/>
                <a:cs typeface="Times New Roman" panose="02020603050405020304" pitchFamily="18" charset="0"/>
              </a:rPr>
              <a:t>At all stages, the gap has stopped closing</a:t>
            </a:r>
            <a:br>
              <a:rPr lang="en-US"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br>
            <a:br>
              <a:rPr lang="en-GB" sz="3600" b="1" dirty="0">
                <a:solidFill>
                  <a:srgbClr val="11A08A"/>
                </a:solidFill>
                <a:latin typeface="+mn-lt"/>
              </a:rPr>
            </a:br>
            <a:endParaRPr lang="en-GB" sz="3600" b="1" dirty="0">
              <a:solidFill>
                <a:srgbClr val="11A08A"/>
              </a:solidFill>
              <a:latin typeface="+mn-lt"/>
            </a:endParaRPr>
          </a:p>
        </p:txBody>
      </p:sp>
      <p:sp>
        <p:nvSpPr>
          <p:cNvPr id="7" name="Title 6"/>
          <p:cNvSpPr txBox="1"/>
          <p:nvPr/>
        </p:nvSpPr>
        <p:spPr>
          <a:xfrm>
            <a:off x="-404734" y="397889"/>
            <a:ext cx="11642309" cy="482225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Clr>
                <a:srgbClr val="11A08A"/>
              </a:buClr>
              <a:buFont typeface="Courier New" panose="02070309020205020404" pitchFamily="49" charset="0"/>
              <a:buChar char="o"/>
            </a:pPr>
            <a:endParaRPr lang="en-GB" sz="1800" dirty="0"/>
          </a:p>
          <a:p>
            <a:pPr algn="l">
              <a:buClr>
                <a:srgbClr val="11A08A"/>
              </a:buClr>
            </a:pPr>
            <a:endParaRPr lang="en-GB" sz="2400" dirty="0">
              <a:latin typeface="+mn-lt"/>
            </a:endParaRPr>
          </a:p>
        </p:txBody>
      </p:sp>
      <p:sp>
        <p:nvSpPr>
          <p:cNvPr id="5" name="Rectangle 4"/>
          <p:cNvSpPr/>
          <p:nvPr/>
        </p:nvSpPr>
        <p:spPr>
          <a:xfrm>
            <a:off x="0" y="2162684"/>
            <a:ext cx="3608598" cy="646331"/>
          </a:xfrm>
          <a:prstGeom prst="rect">
            <a:avLst/>
          </a:prstGeom>
        </p:spPr>
        <p:txBody>
          <a:bodyPr wrap="square">
            <a:spAutoFit/>
          </a:bodyPr>
          <a:lstStyle/>
          <a:p>
            <a:pPr marL="285750" indent="-285750">
              <a:buFont typeface="Arial" panose="020B0604020202020204" pitchFamily="34" charset="0"/>
              <a:buChar char="•"/>
            </a:pPr>
            <a:endParaRPr lang="en-GB" dirty="0">
              <a:solidFill>
                <a:srgbClr val="21A77E"/>
              </a:solidFill>
            </a:endParaRPr>
          </a:p>
          <a:p>
            <a:endParaRPr lang="en-GB" dirty="0">
              <a:solidFill>
                <a:srgbClr val="21A77E"/>
              </a:solidFill>
            </a:endParaRPr>
          </a:p>
        </p:txBody>
      </p:sp>
      <p:sp>
        <p:nvSpPr>
          <p:cNvPr id="10" name="TextBox 9"/>
          <p:cNvSpPr txBox="1"/>
          <p:nvPr/>
        </p:nvSpPr>
        <p:spPr>
          <a:xfrm>
            <a:off x="175107" y="4879231"/>
            <a:ext cx="10131346" cy="707886"/>
          </a:xfrm>
          <a:prstGeom prst="rect">
            <a:avLst/>
          </a:prstGeom>
          <a:noFill/>
        </p:spPr>
        <p:txBody>
          <a:bodyPr wrap="square" rtlCol="0">
            <a:spAutoFit/>
          </a:bodyPr>
          <a:lstStyle/>
          <a:p>
            <a:pPr marL="285750" indent="-285750">
              <a:buFont typeface="Wingdings" panose="05000000000000000000" pitchFamily="2" charset="2"/>
              <a:buChar char="§"/>
            </a:pPr>
            <a:r>
              <a:rPr lang="en-GB" sz="2000" dirty="0"/>
              <a:t>In 2018, the gap started to widen in the early years and in secondary school</a:t>
            </a:r>
            <a:endParaRPr lang="en-GB" sz="2000" dirty="0"/>
          </a:p>
          <a:p>
            <a:pPr marL="285750" indent="-285750">
              <a:buFont typeface="Wingdings" panose="05000000000000000000" pitchFamily="2" charset="2"/>
              <a:buChar char="§"/>
            </a:pPr>
            <a:r>
              <a:rPr lang="en-GB" sz="2000" dirty="0"/>
              <a:t>In 2019, it started to also widen in primary school too (for the first time since 2007)</a:t>
            </a:r>
            <a:endParaRPr lang="en-GB" sz="2000" dirty="0"/>
          </a:p>
        </p:txBody>
      </p:sp>
      <p:pic>
        <p:nvPicPr>
          <p:cNvPr id="12" name="Picture 11"/>
          <p:cNvPicPr>
            <a:picLocks noChangeAspect="1"/>
          </p:cNvPicPr>
          <p:nvPr/>
        </p:nvPicPr>
        <p:blipFill>
          <a:blip r:embed="rId2"/>
          <a:stretch>
            <a:fillRect/>
          </a:stretch>
        </p:blipFill>
        <p:spPr>
          <a:xfrm>
            <a:off x="175107" y="1124762"/>
            <a:ext cx="7798104" cy="3467633"/>
          </a:xfrm>
          <a:prstGeom prst="rect">
            <a:avLst/>
          </a:prstGeom>
          <a:noFill/>
        </p:spPr>
      </p:pic>
      <p:sp>
        <p:nvSpPr>
          <p:cNvPr id="13" name="TextBox 12"/>
          <p:cNvSpPr txBox="1"/>
          <p:nvPr/>
        </p:nvSpPr>
        <p:spPr>
          <a:xfrm>
            <a:off x="77645" y="918121"/>
            <a:ext cx="6647542" cy="369332"/>
          </a:xfrm>
          <a:prstGeom prst="rect">
            <a:avLst/>
          </a:prstGeom>
          <a:noFill/>
        </p:spPr>
        <p:txBody>
          <a:bodyPr wrap="square">
            <a:spAutoFit/>
          </a:bodyPr>
          <a:lstStyle/>
          <a:p>
            <a:r>
              <a:rPr lang="en-US" b="1" dirty="0"/>
              <a:t>Trends in the disadvantage gap in months at primary school</a:t>
            </a:r>
            <a:endParaRPr lang="en-GB"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575" y="465793"/>
            <a:ext cx="8625717" cy="949324"/>
          </a:xfrm>
        </p:spPr>
        <p:txBody>
          <a:bodyPr/>
          <a:lstStyle/>
          <a:p>
            <a:r>
              <a:rPr lang="en-GB" sz="2800" b="1" dirty="0"/>
              <a:t>The disadvantage gap varies across the country as well as by phase</a:t>
            </a:r>
            <a:endParaRPr lang="en-GB" sz="2800" b="1" dirty="0"/>
          </a:p>
        </p:txBody>
      </p:sp>
      <p:pic>
        <p:nvPicPr>
          <p:cNvPr id="4" name="Picture 3" descr="C:\Users\local admin\Downloads\final-83-14-57-0.png"/>
          <p:cNvPicPr/>
          <p:nvPr/>
        </p:nvPicPr>
        <p:blipFill>
          <a:blip r:embed="rId1">
            <a:extLst>
              <a:ext uri="{28A0092B-C50C-407E-A947-70E740481C1C}">
                <a14:useLocalDpi xmlns:a14="http://schemas.microsoft.com/office/drawing/2010/main" val="0"/>
              </a:ext>
            </a:extLst>
          </a:blip>
          <a:srcRect/>
          <a:stretch>
            <a:fillRect/>
          </a:stretch>
        </p:blipFill>
        <p:spPr bwMode="auto">
          <a:xfrm>
            <a:off x="10448924" y="365126"/>
            <a:ext cx="1605094" cy="879099"/>
          </a:xfrm>
          <a:prstGeom prst="rect">
            <a:avLst/>
          </a:prstGeom>
          <a:noFill/>
          <a:ln>
            <a:noFill/>
          </a:ln>
        </p:spPr>
      </p:pic>
      <p:sp>
        <p:nvSpPr>
          <p:cNvPr id="3" name="TextBox 2"/>
          <p:cNvSpPr txBox="1"/>
          <p:nvPr/>
        </p:nvSpPr>
        <p:spPr>
          <a:xfrm>
            <a:off x="6954473" y="2090171"/>
            <a:ext cx="5086164" cy="4154984"/>
          </a:xfrm>
          <a:prstGeom prst="rect">
            <a:avLst/>
          </a:prstGeom>
          <a:noFill/>
        </p:spPr>
        <p:txBody>
          <a:bodyPr wrap="square" rtlCol="0">
            <a:spAutoFit/>
          </a:bodyPr>
          <a:lstStyle/>
          <a:p>
            <a:pPr marL="342900" indent="-342900">
              <a:buFont typeface="Arial" panose="020B0604020202020204" pitchFamily="34" charset="0"/>
              <a:buChar char="•"/>
            </a:pPr>
            <a:r>
              <a:rPr lang="en-GB" sz="2400" dirty="0"/>
              <a:t>Regional variation in attainment is a well documented issue in England.</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We find that the largest gaps in the early years are concentrated in the East, the Midlands and North-West.</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 Primary, the largest gaps are in the East, Midlands and parts of the South West and the North.</a:t>
            </a:r>
            <a:endParaRPr lang="en-GB" sz="2400" dirty="0"/>
          </a:p>
          <a:p>
            <a:pPr marL="285750" indent="-285750">
              <a:buFont typeface="Arial" panose="020B0604020202020204" pitchFamily="34" charset="0"/>
              <a:buChar char="•"/>
            </a:pPr>
            <a:endParaRPr lang="en-GB" sz="2400" dirty="0"/>
          </a:p>
        </p:txBody>
      </p:sp>
      <p:pic>
        <p:nvPicPr>
          <p:cNvPr id="7" name="Picture 6"/>
          <p:cNvPicPr>
            <a:picLocks noChangeAspect="1"/>
          </p:cNvPicPr>
          <p:nvPr/>
        </p:nvPicPr>
        <p:blipFill>
          <a:blip r:embed="rId2"/>
          <a:stretch>
            <a:fillRect/>
          </a:stretch>
        </p:blipFill>
        <p:spPr>
          <a:xfrm>
            <a:off x="0" y="1501629"/>
            <a:ext cx="7059250" cy="39931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575" y="465793"/>
            <a:ext cx="8625717" cy="949324"/>
          </a:xfrm>
        </p:spPr>
        <p:txBody>
          <a:bodyPr/>
          <a:lstStyle/>
          <a:p>
            <a:r>
              <a:rPr lang="en-GB" sz="2800" b="1" dirty="0"/>
              <a:t>The gap is significantly wider for pupils with SEND</a:t>
            </a:r>
            <a:endParaRPr lang="en-GB" sz="2800" b="1" dirty="0"/>
          </a:p>
        </p:txBody>
      </p:sp>
      <p:pic>
        <p:nvPicPr>
          <p:cNvPr id="4" name="Picture 3" descr="C:\Users\local admin\Downloads\final-83-14-57-0.png"/>
          <p:cNvPicPr/>
          <p:nvPr/>
        </p:nvPicPr>
        <p:blipFill>
          <a:blip r:embed="rId1">
            <a:extLst>
              <a:ext uri="{28A0092B-C50C-407E-A947-70E740481C1C}">
                <a14:useLocalDpi xmlns:a14="http://schemas.microsoft.com/office/drawing/2010/main" val="0"/>
              </a:ext>
            </a:extLst>
          </a:blip>
          <a:srcRect/>
          <a:stretch>
            <a:fillRect/>
          </a:stretch>
        </p:blipFill>
        <p:spPr bwMode="auto">
          <a:xfrm>
            <a:off x="10448924" y="365126"/>
            <a:ext cx="1605094" cy="879099"/>
          </a:xfrm>
          <a:prstGeom prst="rect">
            <a:avLst/>
          </a:prstGeom>
          <a:noFill/>
          <a:ln>
            <a:noFill/>
          </a:ln>
        </p:spPr>
      </p:pic>
      <p:sp>
        <p:nvSpPr>
          <p:cNvPr id="3" name="TextBox 2"/>
          <p:cNvSpPr txBox="1"/>
          <p:nvPr/>
        </p:nvSpPr>
        <p:spPr>
          <a:xfrm>
            <a:off x="704675" y="4884908"/>
            <a:ext cx="11349343"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t>By age 5, children with an EHCP are around 15 months behind their peers</a:t>
            </a:r>
            <a:endParaRPr lang="en-GB" sz="2400" dirty="0"/>
          </a:p>
          <a:p>
            <a:endParaRPr lang="en-GB" sz="2400" dirty="0"/>
          </a:p>
          <a:p>
            <a:pPr marL="342900" indent="-342900">
              <a:buFont typeface="Arial" panose="020B0604020202020204" pitchFamily="34" charset="0"/>
              <a:buChar char="•"/>
            </a:pPr>
            <a:r>
              <a:rPr lang="en-GB" sz="2400" dirty="0"/>
              <a:t>That gap is over two years at the end of Key Stage 2</a:t>
            </a:r>
            <a:endParaRPr lang="en-GB" sz="2400" dirty="0"/>
          </a:p>
          <a:p>
            <a:pPr marL="285750" indent="-285750">
              <a:buFont typeface="Arial" panose="020B0604020202020204" pitchFamily="34" charset="0"/>
              <a:buChar char="•"/>
            </a:pPr>
            <a:endParaRPr lang="en-GB" sz="2400" dirty="0"/>
          </a:p>
        </p:txBody>
      </p:sp>
      <p:pic>
        <p:nvPicPr>
          <p:cNvPr id="9" name="Picture 8"/>
          <p:cNvPicPr>
            <a:picLocks noChangeAspect="1"/>
          </p:cNvPicPr>
          <p:nvPr/>
        </p:nvPicPr>
        <p:blipFill>
          <a:blip r:embed="rId2"/>
          <a:stretch>
            <a:fillRect/>
          </a:stretch>
        </p:blipFill>
        <p:spPr>
          <a:xfrm>
            <a:off x="1319649" y="1503307"/>
            <a:ext cx="9321567" cy="33816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ocal admin\Downloads\final-83-14-57-0.png"/>
          <p:cNvPicPr/>
          <p:nvPr/>
        </p:nvPicPr>
        <p:blipFill>
          <a:blip r:embed="rId1">
            <a:extLst>
              <a:ext uri="{28A0092B-C50C-407E-A947-70E740481C1C}">
                <a14:useLocalDpi xmlns:a14="http://schemas.microsoft.com/office/drawing/2010/main" val="0"/>
              </a:ext>
            </a:extLst>
          </a:blip>
          <a:srcRect/>
          <a:stretch>
            <a:fillRect/>
          </a:stretch>
        </p:blipFill>
        <p:spPr bwMode="auto">
          <a:xfrm>
            <a:off x="10572993" y="5683644"/>
            <a:ext cx="1554352" cy="763461"/>
          </a:xfrm>
          <a:prstGeom prst="rect">
            <a:avLst/>
          </a:prstGeom>
          <a:noFill/>
          <a:ln>
            <a:noFill/>
          </a:ln>
        </p:spPr>
      </p:pic>
      <p:sp>
        <p:nvSpPr>
          <p:cNvPr id="4" name="Rectangle 3"/>
          <p:cNvSpPr/>
          <p:nvPr/>
        </p:nvSpPr>
        <p:spPr>
          <a:xfrm>
            <a:off x="0" y="6473170"/>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en-GB" dirty="0"/>
          </a:p>
        </p:txBody>
      </p:sp>
      <p:sp>
        <p:nvSpPr>
          <p:cNvPr id="2" name="TextBox 1"/>
          <p:cNvSpPr txBox="1"/>
          <p:nvPr/>
        </p:nvSpPr>
        <p:spPr>
          <a:xfrm>
            <a:off x="11822545" y="6514734"/>
            <a:ext cx="1062182" cy="369332"/>
          </a:xfrm>
          <a:prstGeom prst="rect">
            <a:avLst/>
          </a:prstGeom>
          <a:noFill/>
        </p:spPr>
        <p:txBody>
          <a:bodyPr wrap="square" rtlCol="0">
            <a:spAutoFit/>
          </a:bodyPr>
          <a:lstStyle/>
          <a:p>
            <a:fld id="{AF1AE43D-4287-43A0-ADA4-49B4F7331AD4}" type="slidenum">
              <a:rPr lang="en-GB" smtClean="0">
                <a:solidFill>
                  <a:schemeClr val="bg1"/>
                </a:solidFill>
              </a:rPr>
            </a:fld>
            <a:endParaRPr lang="en-GB" dirty="0">
              <a:solidFill>
                <a:schemeClr val="bg1"/>
              </a:solidFill>
            </a:endParaRPr>
          </a:p>
        </p:txBody>
      </p:sp>
      <p:sp>
        <p:nvSpPr>
          <p:cNvPr id="6" name="Title 6"/>
          <p:cNvSpPr>
            <a:spLocks noGrp="1"/>
          </p:cNvSpPr>
          <p:nvPr>
            <p:ph type="ctrTitle"/>
          </p:nvPr>
        </p:nvSpPr>
        <p:spPr>
          <a:xfrm>
            <a:off x="0" y="41200"/>
            <a:ext cx="11894100" cy="850856"/>
          </a:xfrm>
        </p:spPr>
        <p:txBody>
          <a:bodyPr anchor="t">
            <a:noAutofit/>
          </a:bodyPr>
          <a:lstStyle/>
          <a:p>
            <a:pPr algn="l"/>
            <a:r>
              <a:rPr lang="en-GB" sz="3600" b="1" dirty="0">
                <a:solidFill>
                  <a:srgbClr val="11A08A"/>
                </a:solidFill>
                <a:latin typeface="Calibri" panose="020F0502020204030204" pitchFamily="34" charset="0"/>
                <a:cs typeface="Times New Roman" panose="02020603050405020304" pitchFamily="18" charset="0"/>
              </a:rPr>
              <a:t>What are some of the </a:t>
            </a:r>
            <a:r>
              <a:rPr lang="en-GB" sz="3600" b="1" dirty="0">
                <a:solidFill>
                  <a:srgbClr val="C900F7"/>
                </a:solidFill>
                <a:latin typeface="Calibri" panose="020F0502020204030204" pitchFamily="34" charset="0"/>
                <a:cs typeface="Times New Roman" panose="02020603050405020304" pitchFamily="18" charset="0"/>
              </a:rPr>
              <a:t>key drivers</a:t>
            </a:r>
            <a:r>
              <a:rPr lang="en-GB" sz="3600" b="1" dirty="0">
                <a:solidFill>
                  <a:srgbClr val="11A08A"/>
                </a:solidFill>
                <a:latin typeface="Calibri" panose="020F0502020204030204" pitchFamily="34" charset="0"/>
                <a:cs typeface="Times New Roman" panose="02020603050405020304" pitchFamily="18" charset="0"/>
              </a:rPr>
              <a:t> of the disadvantage gap?</a:t>
            </a:r>
            <a:br>
              <a:rPr lang="en-US"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br>
            <a:br>
              <a:rPr lang="en-GB" sz="3600" b="1" dirty="0">
                <a:solidFill>
                  <a:srgbClr val="11A08A"/>
                </a:solidFill>
                <a:latin typeface="+mn-lt"/>
              </a:rPr>
            </a:br>
            <a:endParaRPr lang="en-GB" sz="3600" b="1" dirty="0">
              <a:solidFill>
                <a:srgbClr val="11A08A"/>
              </a:solidFill>
              <a:latin typeface="+mn-lt"/>
            </a:endParaRPr>
          </a:p>
        </p:txBody>
      </p:sp>
      <p:sp>
        <p:nvSpPr>
          <p:cNvPr id="7" name="Title 6"/>
          <p:cNvSpPr txBox="1"/>
          <p:nvPr/>
        </p:nvSpPr>
        <p:spPr>
          <a:xfrm>
            <a:off x="-404734" y="397889"/>
            <a:ext cx="11642309" cy="482225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Clr>
                <a:srgbClr val="11A08A"/>
              </a:buClr>
              <a:buFont typeface="Courier New" panose="02070309020205020404" pitchFamily="49" charset="0"/>
              <a:buChar char="o"/>
            </a:pPr>
            <a:endParaRPr lang="en-GB" sz="1800" dirty="0"/>
          </a:p>
          <a:p>
            <a:pPr algn="l">
              <a:buClr>
                <a:srgbClr val="11A08A"/>
              </a:buClr>
            </a:pPr>
            <a:endParaRPr lang="en-GB" sz="2400" dirty="0">
              <a:latin typeface="+mn-lt"/>
            </a:endParaRPr>
          </a:p>
        </p:txBody>
      </p:sp>
      <p:sp>
        <p:nvSpPr>
          <p:cNvPr id="5" name="Rectangle 4"/>
          <p:cNvSpPr/>
          <p:nvPr/>
        </p:nvSpPr>
        <p:spPr>
          <a:xfrm>
            <a:off x="0" y="2162684"/>
            <a:ext cx="3608598" cy="646331"/>
          </a:xfrm>
          <a:prstGeom prst="rect">
            <a:avLst/>
          </a:prstGeom>
        </p:spPr>
        <p:txBody>
          <a:bodyPr wrap="square">
            <a:spAutoFit/>
          </a:bodyPr>
          <a:lstStyle/>
          <a:p>
            <a:pPr marL="285750" indent="-285750">
              <a:buFont typeface="Arial" panose="020B0604020202020204" pitchFamily="34" charset="0"/>
              <a:buChar char="•"/>
            </a:pPr>
            <a:endParaRPr lang="en-GB" dirty="0">
              <a:solidFill>
                <a:srgbClr val="21A77E"/>
              </a:solidFill>
            </a:endParaRPr>
          </a:p>
          <a:p>
            <a:endParaRPr lang="en-GB" dirty="0">
              <a:solidFill>
                <a:srgbClr val="21A77E"/>
              </a:solidFill>
            </a:endParaRPr>
          </a:p>
        </p:txBody>
      </p:sp>
      <p:sp>
        <p:nvSpPr>
          <p:cNvPr id="3" name="TextBox 2"/>
          <p:cNvSpPr txBox="1"/>
          <p:nvPr/>
        </p:nvSpPr>
        <p:spPr>
          <a:xfrm>
            <a:off x="252923" y="892056"/>
            <a:ext cx="11314681" cy="7848302"/>
          </a:xfrm>
          <a:prstGeom prst="rect">
            <a:avLst/>
          </a:prstGeom>
          <a:noFill/>
        </p:spPr>
        <p:txBody>
          <a:bodyPr wrap="square" rtlCol="0">
            <a:spAutoFit/>
          </a:bodyPr>
          <a:lstStyle/>
          <a:p>
            <a:pPr marL="285750" indent="-285750">
              <a:buFont typeface="Wingdings" panose="05000000000000000000" pitchFamily="2" charset="2"/>
              <a:buChar char="§"/>
            </a:pPr>
            <a:r>
              <a:rPr lang="en-GB" sz="2400" dirty="0">
                <a:solidFill>
                  <a:srgbClr val="11A08A"/>
                </a:solidFill>
              </a:rPr>
              <a:t>Inequalities in </a:t>
            </a:r>
            <a:r>
              <a:rPr lang="en-GB" sz="2400" dirty="0">
                <a:solidFill>
                  <a:srgbClr val="C900F7"/>
                </a:solidFill>
              </a:rPr>
              <a:t>child development and school readiness</a:t>
            </a:r>
            <a:r>
              <a:rPr lang="en-GB" sz="2400" dirty="0">
                <a:solidFill>
                  <a:srgbClr val="11A08A"/>
                </a:solidFill>
              </a:rPr>
              <a:t>, determined by:</a:t>
            </a:r>
            <a:endParaRPr lang="en-GB" sz="2400" dirty="0">
              <a:solidFill>
                <a:srgbClr val="11A08A"/>
              </a:solidFill>
            </a:endParaRPr>
          </a:p>
          <a:p>
            <a:pPr marL="742950" lvl="1" indent="-285750">
              <a:buFont typeface="Wingdings" panose="05000000000000000000" pitchFamily="2" charset="2"/>
              <a:buChar char="§"/>
            </a:pPr>
            <a:r>
              <a:rPr lang="en-GB" sz="2400" dirty="0">
                <a:solidFill>
                  <a:srgbClr val="11A08A"/>
                </a:solidFill>
              </a:rPr>
              <a:t>Maternal health and well-being from conception onwards</a:t>
            </a:r>
            <a:endParaRPr lang="en-GB" sz="2400" dirty="0">
              <a:solidFill>
                <a:srgbClr val="11A08A"/>
              </a:solidFill>
            </a:endParaRPr>
          </a:p>
          <a:p>
            <a:pPr marL="742950" lvl="1" indent="-285750">
              <a:buFont typeface="Wingdings" panose="05000000000000000000" pitchFamily="2" charset="2"/>
              <a:buChar char="§"/>
            </a:pPr>
            <a:r>
              <a:rPr lang="en-GB" sz="2400" dirty="0">
                <a:solidFill>
                  <a:srgbClr val="11A08A"/>
                </a:solidFill>
              </a:rPr>
              <a:t>Family relationships, learning environment, and child-rearing strategies</a:t>
            </a:r>
            <a:endParaRPr lang="en-GB" sz="2400" dirty="0">
              <a:solidFill>
                <a:srgbClr val="11A08A"/>
              </a:solidFill>
            </a:endParaRPr>
          </a:p>
          <a:p>
            <a:pPr marL="742950" lvl="1" indent="-285750">
              <a:buFont typeface="Wingdings" panose="05000000000000000000" pitchFamily="2" charset="2"/>
              <a:buChar char="§"/>
            </a:pPr>
            <a:r>
              <a:rPr lang="en-GB" sz="2400" dirty="0">
                <a:solidFill>
                  <a:srgbClr val="11A08A"/>
                </a:solidFill>
              </a:rPr>
              <a:t>Access to high quality early years education, family and health services</a:t>
            </a:r>
            <a:endParaRPr lang="en-GB" sz="2400" dirty="0">
              <a:solidFill>
                <a:srgbClr val="11A08A"/>
              </a:solidFill>
            </a:endParaRPr>
          </a:p>
          <a:p>
            <a:pPr marL="742950" lvl="1" indent="-285750">
              <a:buFont typeface="Wingdings" panose="05000000000000000000" pitchFamily="2" charset="2"/>
              <a:buChar char="§"/>
            </a:pPr>
            <a:endParaRPr lang="en-GB" sz="2400" dirty="0">
              <a:solidFill>
                <a:srgbClr val="11A08A"/>
              </a:solidFill>
            </a:endParaRPr>
          </a:p>
          <a:p>
            <a:pPr marL="285750" indent="-285750">
              <a:buFont typeface="Wingdings" panose="05000000000000000000" pitchFamily="2" charset="2"/>
              <a:buChar char="§"/>
            </a:pPr>
            <a:r>
              <a:rPr lang="en-GB" sz="2400" dirty="0">
                <a:solidFill>
                  <a:srgbClr val="11A08A"/>
                </a:solidFill>
              </a:rPr>
              <a:t>Differential </a:t>
            </a:r>
            <a:r>
              <a:rPr lang="en-GB" sz="2400" dirty="0">
                <a:solidFill>
                  <a:srgbClr val="C900F7"/>
                </a:solidFill>
              </a:rPr>
              <a:t>experiences of disadvantaged pupils in school</a:t>
            </a:r>
            <a:r>
              <a:rPr lang="en-GB" sz="2400" dirty="0">
                <a:solidFill>
                  <a:srgbClr val="11A08A"/>
                </a:solidFill>
              </a:rPr>
              <a:t>:</a:t>
            </a:r>
            <a:endParaRPr lang="en-GB" sz="2400" dirty="0">
              <a:solidFill>
                <a:srgbClr val="11A08A"/>
              </a:solidFill>
            </a:endParaRPr>
          </a:p>
          <a:p>
            <a:pPr marL="742950" lvl="1" indent="-285750">
              <a:buFont typeface="Wingdings" panose="05000000000000000000" pitchFamily="2" charset="2"/>
              <a:buChar char="§"/>
            </a:pPr>
            <a:r>
              <a:rPr lang="en-GB" sz="2400" dirty="0">
                <a:solidFill>
                  <a:srgbClr val="11A08A"/>
                </a:solidFill>
              </a:rPr>
              <a:t>Quality of teaching and classroom practices</a:t>
            </a:r>
            <a:endParaRPr lang="en-GB" sz="2400" dirty="0">
              <a:solidFill>
                <a:srgbClr val="11A08A"/>
              </a:solidFill>
            </a:endParaRPr>
          </a:p>
          <a:p>
            <a:pPr marL="742950" lvl="1" indent="-285750">
              <a:buFont typeface="Wingdings" panose="05000000000000000000" pitchFamily="2" charset="2"/>
              <a:buChar char="§"/>
            </a:pPr>
            <a:r>
              <a:rPr lang="en-GB" sz="2400" dirty="0">
                <a:solidFill>
                  <a:srgbClr val="11A08A"/>
                </a:solidFill>
              </a:rPr>
              <a:t>Lacking belonging and self-esteem in relation to school, stereotyping and unconscious bias, and moving school at non-standard times</a:t>
            </a:r>
            <a:endParaRPr lang="en-GB" sz="2400" dirty="0">
              <a:solidFill>
                <a:srgbClr val="11A08A"/>
              </a:solidFill>
            </a:endParaRPr>
          </a:p>
          <a:p>
            <a:pPr marL="742950" lvl="1" indent="-285750">
              <a:buFont typeface="Wingdings" panose="05000000000000000000" pitchFamily="2" charset="2"/>
              <a:buChar char="§"/>
            </a:pPr>
            <a:r>
              <a:rPr lang="en-GB" sz="2400" dirty="0">
                <a:solidFill>
                  <a:srgbClr val="11A08A"/>
                </a:solidFill>
              </a:rPr>
              <a:t>Structural issues such as selection, grouping and the accountability system</a:t>
            </a:r>
            <a:endParaRPr lang="en-GB" sz="2400" dirty="0">
              <a:solidFill>
                <a:srgbClr val="11A08A"/>
              </a:solidFill>
            </a:endParaRPr>
          </a:p>
          <a:p>
            <a:pPr marL="742950" lvl="1" indent="-285750">
              <a:buFont typeface="Wingdings" panose="05000000000000000000" pitchFamily="2" charset="2"/>
              <a:buChar char="§"/>
            </a:pPr>
            <a:endParaRPr lang="en-GB" sz="2400" dirty="0">
              <a:solidFill>
                <a:srgbClr val="11A08A"/>
              </a:solidFill>
            </a:endParaRPr>
          </a:p>
          <a:p>
            <a:pPr marL="285750" indent="-285750">
              <a:buFont typeface="Wingdings" panose="05000000000000000000" pitchFamily="2" charset="2"/>
              <a:buChar char="§"/>
            </a:pPr>
            <a:r>
              <a:rPr lang="en-GB" sz="2400" dirty="0">
                <a:solidFill>
                  <a:srgbClr val="11A08A"/>
                </a:solidFill>
              </a:rPr>
              <a:t>Concentrated </a:t>
            </a:r>
            <a:r>
              <a:rPr lang="en-GB" sz="2400" dirty="0">
                <a:solidFill>
                  <a:srgbClr val="C900F7"/>
                </a:solidFill>
              </a:rPr>
              <a:t>neighbourhood disadvantage</a:t>
            </a:r>
            <a:r>
              <a:rPr lang="en-GB" sz="2400" dirty="0">
                <a:solidFill>
                  <a:srgbClr val="11A08A"/>
                </a:solidFill>
              </a:rPr>
              <a:t>:</a:t>
            </a:r>
            <a:endParaRPr lang="en-GB" sz="2400" dirty="0">
              <a:solidFill>
                <a:srgbClr val="11A08A"/>
              </a:solidFill>
            </a:endParaRPr>
          </a:p>
          <a:p>
            <a:pPr marL="742950" lvl="1" indent="-285750">
              <a:buFont typeface="Wingdings" panose="05000000000000000000" pitchFamily="2" charset="2"/>
              <a:buChar char="§"/>
            </a:pPr>
            <a:r>
              <a:rPr lang="en-GB" sz="2400" dirty="0">
                <a:solidFill>
                  <a:srgbClr val="11A08A"/>
                </a:solidFill>
              </a:rPr>
              <a:t>Poor housing conditions and local facilities</a:t>
            </a:r>
            <a:endParaRPr lang="en-GB" sz="2400" dirty="0">
              <a:solidFill>
                <a:srgbClr val="11A08A"/>
              </a:solidFill>
            </a:endParaRPr>
          </a:p>
          <a:p>
            <a:pPr marL="742950" lvl="1" indent="-285750">
              <a:buFont typeface="Wingdings" panose="05000000000000000000" pitchFamily="2" charset="2"/>
              <a:buChar char="§"/>
            </a:pPr>
            <a:r>
              <a:rPr lang="en-GB" sz="2400" dirty="0">
                <a:solidFill>
                  <a:srgbClr val="11A08A"/>
                </a:solidFill>
              </a:rPr>
              <a:t>Community poverty and exposure to crime</a:t>
            </a:r>
            <a:endParaRPr lang="en-GB" sz="2400" dirty="0">
              <a:solidFill>
                <a:srgbClr val="11A08A"/>
              </a:solidFill>
            </a:endParaRPr>
          </a:p>
          <a:p>
            <a:pPr marL="742950" lvl="1" indent="-285750">
              <a:buFont typeface="Wingdings" panose="05000000000000000000" pitchFamily="2" charset="2"/>
              <a:buChar char="§"/>
            </a:pPr>
            <a:endParaRPr lang="en-GB" sz="2400" dirty="0">
              <a:solidFill>
                <a:srgbClr val="11A08A"/>
              </a:solidFill>
            </a:endParaRPr>
          </a:p>
          <a:p>
            <a:pPr marL="742950" lvl="1" indent="-285750">
              <a:buFont typeface="Wingdings" panose="05000000000000000000" pitchFamily="2" charset="2"/>
              <a:buChar char="§"/>
            </a:pPr>
            <a:endParaRPr lang="en-GB" sz="2400" dirty="0">
              <a:solidFill>
                <a:srgbClr val="11A08A"/>
              </a:solidFill>
            </a:endParaRPr>
          </a:p>
          <a:p>
            <a:pPr marL="285750" indent="-285750">
              <a:buFont typeface="Wingdings" panose="05000000000000000000" pitchFamily="2" charset="2"/>
              <a:buChar char="§"/>
            </a:pPr>
            <a:endParaRPr lang="en-GB" sz="2400" dirty="0">
              <a:solidFill>
                <a:srgbClr val="11A08A"/>
              </a:solidFill>
            </a:endParaRPr>
          </a:p>
          <a:p>
            <a:pPr marL="285750" indent="-285750">
              <a:buFont typeface="Wingdings" panose="05000000000000000000" pitchFamily="2" charset="2"/>
              <a:buChar char="§"/>
            </a:pPr>
            <a:endParaRPr lang="en-GB" sz="2400" dirty="0">
              <a:solidFill>
                <a:srgbClr val="11A08A"/>
              </a:solidFill>
            </a:endParaRPr>
          </a:p>
          <a:p>
            <a:pPr marL="285750" indent="-285750">
              <a:buFont typeface="Arial" panose="020B0604020202020204" pitchFamily="34" charset="0"/>
              <a:buChar char="•"/>
            </a:pPr>
            <a:endParaRPr lang="en-GB" dirty="0">
              <a:solidFill>
                <a:srgbClr val="21A77E"/>
              </a:solidFill>
            </a:endParaRPr>
          </a:p>
          <a:p>
            <a:endParaRPr lang="en-GB" dirty="0">
              <a:solidFill>
                <a:srgbClr val="21A77E"/>
              </a:solidFill>
            </a:endParaRPr>
          </a:p>
          <a:p>
            <a:endParaRPr lang="en-GB" dirty="0">
              <a:solidFill>
                <a:srgbClr val="21A77E"/>
              </a:solidFill>
            </a:endParaRPr>
          </a:p>
          <a:p>
            <a:pPr marL="285750" indent="-285750">
              <a:buFont typeface="Arial" panose="020B0604020202020204" pitchFamily="34" charset="0"/>
              <a:buChar char="•"/>
            </a:pPr>
            <a:endParaRPr lang="en-GB" dirty="0">
              <a:solidFill>
                <a:srgbClr val="21A77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575" y="465793"/>
            <a:ext cx="8625717" cy="949324"/>
          </a:xfrm>
        </p:spPr>
        <p:txBody>
          <a:bodyPr/>
          <a:lstStyle/>
          <a:p>
            <a:r>
              <a:rPr lang="en-GB" sz="2800" b="1" dirty="0"/>
              <a:t>Existing evidence on raising the attainment of disadvantaged pupils</a:t>
            </a:r>
            <a:endParaRPr lang="en-GB" sz="2800" b="1" dirty="0"/>
          </a:p>
        </p:txBody>
      </p:sp>
      <p:pic>
        <p:nvPicPr>
          <p:cNvPr id="4" name="Picture 3" descr="C:\Users\local admin\Downloads\final-83-14-57-0.png"/>
          <p:cNvPicPr/>
          <p:nvPr/>
        </p:nvPicPr>
        <p:blipFill>
          <a:blip r:embed="rId1">
            <a:extLst>
              <a:ext uri="{28A0092B-C50C-407E-A947-70E740481C1C}">
                <a14:useLocalDpi xmlns:a14="http://schemas.microsoft.com/office/drawing/2010/main" val="0"/>
              </a:ext>
            </a:extLst>
          </a:blip>
          <a:srcRect/>
          <a:stretch>
            <a:fillRect/>
          </a:stretch>
        </p:blipFill>
        <p:spPr bwMode="auto">
          <a:xfrm>
            <a:off x="10448924" y="365126"/>
            <a:ext cx="1605094" cy="879099"/>
          </a:xfrm>
          <a:prstGeom prst="rect">
            <a:avLst/>
          </a:prstGeom>
          <a:noFill/>
          <a:ln>
            <a:noFill/>
          </a:ln>
        </p:spPr>
      </p:pic>
      <p:sp>
        <p:nvSpPr>
          <p:cNvPr id="6" name="TextBox 5"/>
          <p:cNvSpPr txBox="1"/>
          <p:nvPr/>
        </p:nvSpPr>
        <p:spPr>
          <a:xfrm>
            <a:off x="342200" y="1593993"/>
            <a:ext cx="11711817" cy="5078313"/>
          </a:xfrm>
          <a:prstGeom prst="rect">
            <a:avLst/>
          </a:prstGeom>
          <a:noFill/>
        </p:spPr>
        <p:txBody>
          <a:bodyPr wrap="square">
            <a:spAutoFit/>
          </a:bodyPr>
          <a:lstStyle/>
          <a:p>
            <a:pPr marL="342900" indent="-342900">
              <a:buAutoNum type="arabicPeriod"/>
            </a:pPr>
            <a:r>
              <a:rPr lang="en-GB" dirty="0"/>
              <a:t>Promote an </a:t>
            </a:r>
            <a:r>
              <a:rPr lang="en-GB" b="1" dirty="0"/>
              <a:t>ethos of attainment for all pupils</a:t>
            </a:r>
            <a:r>
              <a:rPr lang="en-GB" dirty="0"/>
              <a:t>, rather than stereotyping disadvantaged pupils as a group with less potential to succeed. </a:t>
            </a:r>
            <a:endParaRPr lang="en-GB" dirty="0"/>
          </a:p>
          <a:p>
            <a:pPr marL="342900" indent="-342900">
              <a:buAutoNum type="arabicPeriod"/>
            </a:pPr>
            <a:endParaRPr lang="en-GB" dirty="0"/>
          </a:p>
          <a:p>
            <a:pPr marL="342900" indent="-342900">
              <a:buAutoNum type="arabicPeriod"/>
            </a:pPr>
            <a:r>
              <a:rPr lang="en-GB" dirty="0"/>
              <a:t>Have </a:t>
            </a:r>
            <a:r>
              <a:rPr lang="en-GB" b="1" dirty="0"/>
              <a:t>an individualised approach to addressing barriers to learning and emotional support</a:t>
            </a:r>
            <a:r>
              <a:rPr lang="en-GB" dirty="0"/>
              <a:t>, at an early stage, rather than providing access to generic support and focusing on pupils nearing their end-of-key-stage assessments. </a:t>
            </a:r>
            <a:endParaRPr lang="en-GB" dirty="0"/>
          </a:p>
          <a:p>
            <a:pPr marL="342900" indent="-342900">
              <a:buAutoNum type="arabicPeriod"/>
            </a:pPr>
            <a:endParaRPr lang="en-GB" dirty="0"/>
          </a:p>
          <a:p>
            <a:pPr marL="342900" indent="-342900">
              <a:buAutoNum type="arabicPeriod"/>
            </a:pPr>
            <a:r>
              <a:rPr lang="en-GB" dirty="0"/>
              <a:t>Focus on </a:t>
            </a:r>
            <a:r>
              <a:rPr lang="en-GB" b="1" dirty="0"/>
              <a:t>high quality teaching </a:t>
            </a:r>
            <a:r>
              <a:rPr lang="en-GB" dirty="0"/>
              <a:t>first rather than on bolt-on strategies and activities outside school hours. </a:t>
            </a:r>
            <a:endParaRPr lang="en-GB" dirty="0"/>
          </a:p>
          <a:p>
            <a:pPr marL="342900" indent="-342900">
              <a:buAutoNum type="arabicPeriod"/>
            </a:pPr>
            <a:endParaRPr lang="en-GB" dirty="0"/>
          </a:p>
          <a:p>
            <a:pPr marL="342900" indent="-342900">
              <a:buAutoNum type="arabicPeriod"/>
            </a:pPr>
            <a:r>
              <a:rPr lang="en-GB" dirty="0"/>
              <a:t>Focus on </a:t>
            </a:r>
            <a:r>
              <a:rPr lang="en-GB" b="1" dirty="0"/>
              <a:t>outcomes for individual pupils </a:t>
            </a:r>
            <a:r>
              <a:rPr lang="en-GB" dirty="0"/>
              <a:t>rather than on providing strategies. </a:t>
            </a:r>
            <a:endParaRPr lang="en-GB" dirty="0"/>
          </a:p>
          <a:p>
            <a:pPr marL="342900" indent="-342900">
              <a:buAutoNum type="arabicPeriod"/>
            </a:pPr>
            <a:endParaRPr lang="en-GB" dirty="0"/>
          </a:p>
          <a:p>
            <a:pPr marL="342900" indent="-342900">
              <a:buAutoNum type="arabicPeriod"/>
            </a:pPr>
            <a:r>
              <a:rPr lang="en-GB" dirty="0"/>
              <a:t>Deploy the </a:t>
            </a:r>
            <a:r>
              <a:rPr lang="en-GB" b="1" dirty="0"/>
              <a:t>best staff to support disadvantaged pupils</a:t>
            </a:r>
            <a:r>
              <a:rPr lang="en-GB" dirty="0"/>
              <a:t>; develop skills and roles of teachers and TAs rather than using additional staff who do not know the pupils well. </a:t>
            </a:r>
            <a:endParaRPr lang="en-GB" dirty="0"/>
          </a:p>
          <a:p>
            <a:pPr marL="342900" indent="-342900">
              <a:buAutoNum type="arabicPeriod"/>
            </a:pPr>
            <a:endParaRPr lang="en-GB" dirty="0"/>
          </a:p>
          <a:p>
            <a:pPr marL="342900" indent="-342900">
              <a:buAutoNum type="arabicPeriod"/>
            </a:pPr>
            <a:r>
              <a:rPr lang="en-GB" dirty="0"/>
              <a:t>Make </a:t>
            </a:r>
            <a:r>
              <a:rPr lang="en-GB" b="1" dirty="0"/>
              <a:t>decisions based on data and respond to evidence</a:t>
            </a:r>
            <a:r>
              <a:rPr lang="en-GB" dirty="0"/>
              <a:t>, using frequent, rather than one-off assessment and decision points. </a:t>
            </a:r>
            <a:endParaRPr lang="en-GB" dirty="0"/>
          </a:p>
          <a:p>
            <a:pPr marL="342900" indent="-342900">
              <a:buAutoNum type="arabicPeriod"/>
            </a:pPr>
            <a:endParaRPr lang="en-GB" dirty="0"/>
          </a:p>
          <a:p>
            <a:pPr marL="342900" indent="-342900">
              <a:buAutoNum type="arabicPeriod"/>
            </a:pPr>
            <a:r>
              <a:rPr lang="en-GB" dirty="0"/>
              <a:t>Have </a:t>
            </a:r>
            <a:r>
              <a:rPr lang="en-GB" b="1" dirty="0"/>
              <a:t>clear, responsive leadership</a:t>
            </a:r>
            <a:r>
              <a:rPr lang="en-GB" dirty="0"/>
              <a:t>: setting ever higher aspirations and devolving responsibility for raising attainment to all staff, rather than accepting low aspirations and variable performance. </a:t>
            </a:r>
            <a:endParaRPr lang="en-GB" dirty="0"/>
          </a:p>
        </p:txBody>
      </p:sp>
      <p:sp>
        <p:nvSpPr>
          <p:cNvPr id="7" name="TextBox 6"/>
          <p:cNvSpPr txBox="1"/>
          <p:nvPr/>
        </p:nvSpPr>
        <p:spPr>
          <a:xfrm>
            <a:off x="8221211" y="6481850"/>
            <a:ext cx="3970790" cy="400110"/>
          </a:xfrm>
          <a:prstGeom prst="rect">
            <a:avLst/>
          </a:prstGeom>
          <a:noFill/>
        </p:spPr>
        <p:txBody>
          <a:bodyPr wrap="square" rtlCol="0">
            <a:spAutoFit/>
          </a:bodyPr>
          <a:lstStyle/>
          <a:p>
            <a:pPr algn="r"/>
            <a:r>
              <a:rPr lang="en-GB" sz="1000" i="1" dirty="0"/>
              <a:t>Supporting the attainment of disadvantaged pupils: articulating success and good practice, </a:t>
            </a:r>
            <a:r>
              <a:rPr lang="en-GB" sz="1000" dirty="0"/>
              <a:t>Department for Education, November 2015</a:t>
            </a:r>
            <a:endParaRPr lang="en-GB"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C00000"/>
                </a:solidFill>
              </a:rPr>
              <a:t>The Forgotten Third in England</a:t>
            </a:r>
            <a:endParaRPr lang="en-GB" sz="5400" b="1" dirty="0">
              <a:solidFill>
                <a:srgbClr val="C00000"/>
              </a:solidFill>
            </a:endParaRPr>
          </a:p>
        </p:txBody>
      </p:sp>
      <p:sp>
        <p:nvSpPr>
          <p:cNvPr id="3" name="Text Placeholder 2"/>
          <p:cNvSpPr>
            <a:spLocks noGrp="1"/>
          </p:cNvSpPr>
          <p:nvPr>
            <p:ph type="body" idx="1"/>
          </p:nvPr>
        </p:nvSpPr>
        <p:spPr/>
        <p:txBody>
          <a:bodyPr/>
          <a:lstStyle/>
          <a:p>
            <a:r>
              <a:rPr lang="en-GB" b="1" dirty="0" smtClean="0">
                <a:solidFill>
                  <a:srgbClr val="7030A0"/>
                </a:solidFill>
              </a:rPr>
              <a:t>190,000+ students in August 2019 failed to secure a grade 4 in English Language and mathematics (dubbed the 1,2,3-ers)</a:t>
            </a:r>
            <a:endParaRPr lang="en-GB" b="1" dirty="0" smtClean="0">
              <a:solidFill>
                <a:srgbClr val="7030A0"/>
              </a:solidFill>
            </a:endParaRPr>
          </a:p>
          <a:p>
            <a:pPr marL="0" indent="0">
              <a:buNone/>
            </a:pPr>
            <a:endParaRPr lang="en-GB" b="1" dirty="0" smtClean="0">
              <a:solidFill>
                <a:srgbClr val="7030A0"/>
              </a:solidFill>
            </a:endParaRPr>
          </a:p>
          <a:p>
            <a:r>
              <a:rPr lang="en-GB" b="1" dirty="0" smtClean="0">
                <a:solidFill>
                  <a:srgbClr val="7030A0"/>
                </a:solidFill>
              </a:rPr>
              <a:t>36% of the cohort of 16 year olds – ‘do a third have to fail so that two-thirds pass?’ Does this really mean a third cannot read and write?</a:t>
            </a:r>
            <a:endParaRPr lang="en-GB" b="1" dirty="0" smtClean="0">
              <a:solidFill>
                <a:srgbClr val="7030A0"/>
              </a:solidFill>
            </a:endParaRPr>
          </a:p>
          <a:p>
            <a:endParaRPr lang="en-GB" b="1" dirty="0" smtClean="0">
              <a:solidFill>
                <a:srgbClr val="7030A0"/>
              </a:solidFill>
            </a:endParaRPr>
          </a:p>
          <a:p>
            <a:r>
              <a:rPr lang="en-GB" b="1" dirty="0" smtClean="0">
                <a:solidFill>
                  <a:srgbClr val="7030A0"/>
                </a:solidFill>
              </a:rPr>
              <a:t>36% at 11+ also failed in summer 2019 to meet national expectations in reading, writing and maths</a:t>
            </a:r>
            <a:endParaRPr lang="en-GB" b="1" dirty="0">
              <a:solidFill>
                <a:srgbClr val="7030A0"/>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The Forgotten Third: 3 questions for us all </a:t>
            </a:r>
            <a:endParaRPr lang="en-GB" b="1" dirty="0">
              <a:solidFill>
                <a:srgbClr val="C00000"/>
              </a:solidFill>
            </a:endParaRPr>
          </a:p>
        </p:txBody>
      </p:sp>
      <p:sp>
        <p:nvSpPr>
          <p:cNvPr id="3" name="Text Placeholder 2"/>
          <p:cNvSpPr>
            <a:spLocks noGrp="1"/>
          </p:cNvSpPr>
          <p:nvPr>
            <p:ph type="body" idx="1"/>
          </p:nvPr>
        </p:nvSpPr>
        <p:spPr/>
        <p:txBody>
          <a:bodyPr/>
          <a:lstStyle/>
          <a:p>
            <a:pPr marL="514350" indent="-514350">
              <a:buFont typeface="+mj-lt"/>
              <a:buAutoNum type="arabicPeriod"/>
            </a:pPr>
            <a:r>
              <a:rPr lang="en-GB" b="1" dirty="0" smtClean="0">
                <a:solidFill>
                  <a:srgbClr val="7030A0"/>
                </a:solidFill>
              </a:rPr>
              <a:t>Are there always a third of children and young people who cannot attain nationally expected standards?</a:t>
            </a:r>
            <a:endParaRPr lang="en-GB" b="1" dirty="0" smtClean="0">
              <a:solidFill>
                <a:srgbClr val="7030A0"/>
              </a:solidFill>
            </a:endParaRPr>
          </a:p>
          <a:p>
            <a:pPr marL="514350" indent="-514350">
              <a:buFont typeface="+mj-lt"/>
              <a:buAutoNum type="arabicPeriod"/>
            </a:pPr>
            <a:endParaRPr lang="en-GB" b="1" dirty="0">
              <a:solidFill>
                <a:srgbClr val="7030A0"/>
              </a:solidFill>
            </a:endParaRPr>
          </a:p>
          <a:p>
            <a:pPr marL="514350" indent="-514350">
              <a:buFont typeface="+mj-lt"/>
              <a:buAutoNum type="arabicPeriod"/>
            </a:pPr>
            <a:r>
              <a:rPr lang="en-GB" b="1" dirty="0" smtClean="0">
                <a:solidFill>
                  <a:srgbClr val="7030A0"/>
                </a:solidFill>
              </a:rPr>
              <a:t>Is that third </a:t>
            </a:r>
            <a:r>
              <a:rPr lang="en-GB" b="1" i="1" dirty="0" smtClean="0">
                <a:solidFill>
                  <a:srgbClr val="7030A0"/>
                </a:solidFill>
              </a:rPr>
              <a:t>baked</a:t>
            </a:r>
            <a:r>
              <a:rPr lang="en-GB" b="1" dirty="0" smtClean="0">
                <a:solidFill>
                  <a:srgbClr val="7030A0"/>
                </a:solidFill>
              </a:rPr>
              <a:t> into our system? </a:t>
            </a:r>
            <a:r>
              <a:rPr lang="en-GB" b="1" dirty="0" smtClean="0">
                <a:solidFill>
                  <a:srgbClr val="00B050"/>
                </a:solidFill>
              </a:rPr>
              <a:t>(‘comparable outcomes’)</a:t>
            </a:r>
            <a:endParaRPr lang="en-GB" b="1" dirty="0" smtClean="0">
              <a:solidFill>
                <a:srgbClr val="00B050"/>
              </a:solidFill>
            </a:endParaRPr>
          </a:p>
          <a:p>
            <a:pPr marL="514350" indent="-514350">
              <a:buFont typeface="+mj-lt"/>
              <a:buAutoNum type="arabicPeriod"/>
            </a:pPr>
            <a:endParaRPr lang="en-GB" b="1" dirty="0">
              <a:solidFill>
                <a:srgbClr val="7030A0"/>
              </a:solidFill>
            </a:endParaRPr>
          </a:p>
          <a:p>
            <a:pPr marL="514350" indent="-514350">
              <a:buFont typeface="+mj-lt"/>
              <a:buAutoNum type="arabicPeriod"/>
            </a:pPr>
            <a:r>
              <a:rPr lang="en-GB" b="1" dirty="0" smtClean="0">
                <a:solidFill>
                  <a:srgbClr val="7030A0"/>
                </a:solidFill>
              </a:rPr>
              <a:t>Can we do things differently with qualifications?</a:t>
            </a:r>
            <a:endParaRPr lang="en-GB" b="1" dirty="0">
              <a:solidFill>
                <a:srgbClr val="7030A0"/>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ltLang="en-GB" b="1">
                <a:solidFill>
                  <a:srgbClr val="7030A0"/>
                </a:solidFill>
              </a:rPr>
              <a:t>Five Perspectives - 12.11.21</a:t>
            </a:r>
            <a:endParaRPr lang="en-US" altLang="en-GB" b="1">
              <a:solidFill>
                <a:srgbClr val="7030A0"/>
              </a:solidFill>
            </a:endParaRPr>
          </a:p>
        </p:txBody>
      </p:sp>
      <p:sp>
        <p:nvSpPr>
          <p:cNvPr id="3" name="Content Placeholder 2"/>
          <p:cNvSpPr>
            <a:spLocks noGrp="1"/>
          </p:cNvSpPr>
          <p:nvPr>
            <p:ph idx="1"/>
          </p:nvPr>
        </p:nvSpPr>
        <p:spPr/>
        <p:txBody>
          <a:bodyPr>
            <a:normAutofit lnSpcReduction="10000"/>
          </a:bodyPr>
          <a:p>
            <a:r>
              <a:rPr lang="en-US" altLang="en-GB" b="1">
                <a:solidFill>
                  <a:srgbClr val="C00000"/>
                </a:solidFill>
              </a:rPr>
              <a:t>The gaps: Education Policy Institute</a:t>
            </a:r>
            <a:endParaRPr lang="en-US" altLang="en-GB" b="1">
              <a:solidFill>
                <a:srgbClr val="C00000"/>
              </a:solidFill>
            </a:endParaRPr>
          </a:p>
          <a:p>
            <a:endParaRPr lang="en-US" altLang="en-GB" b="1">
              <a:solidFill>
                <a:srgbClr val="C00000"/>
              </a:solidFill>
            </a:endParaRPr>
          </a:p>
          <a:p>
            <a:r>
              <a:rPr lang="en-US" altLang="en-GB" b="1">
                <a:solidFill>
                  <a:srgbClr val="C00000"/>
                </a:solidFill>
              </a:rPr>
              <a:t>The Forgotten Third</a:t>
            </a:r>
            <a:endParaRPr lang="en-US" altLang="en-GB" b="1">
              <a:solidFill>
                <a:srgbClr val="C00000"/>
              </a:solidFill>
            </a:endParaRPr>
          </a:p>
          <a:p>
            <a:endParaRPr lang="en-US" altLang="en-GB" b="1">
              <a:solidFill>
                <a:srgbClr val="C00000"/>
              </a:solidFill>
            </a:endParaRPr>
          </a:p>
          <a:p>
            <a:r>
              <a:rPr lang="en-US" altLang="en-GB" b="1">
                <a:solidFill>
                  <a:srgbClr val="C00000"/>
                </a:solidFill>
              </a:rPr>
              <a:t>Essex Education Task Force: equity and excellence</a:t>
            </a:r>
            <a:endParaRPr lang="en-US" altLang="en-GB" b="1">
              <a:solidFill>
                <a:srgbClr val="C00000"/>
              </a:solidFill>
            </a:endParaRPr>
          </a:p>
          <a:p>
            <a:endParaRPr lang="en-US" altLang="en-GB" b="1">
              <a:solidFill>
                <a:srgbClr val="C00000"/>
              </a:solidFill>
            </a:endParaRPr>
          </a:p>
          <a:p>
            <a:r>
              <a:rPr lang="en-US" altLang="en-GB" b="1">
                <a:solidFill>
                  <a:srgbClr val="C00000"/>
                </a:solidFill>
              </a:rPr>
              <a:t>The world according to Marc Rowland!</a:t>
            </a:r>
            <a:endParaRPr lang="en-US" altLang="en-GB" b="1">
              <a:solidFill>
                <a:srgbClr val="C00000"/>
              </a:solidFill>
            </a:endParaRPr>
          </a:p>
          <a:p>
            <a:pPr marL="0" indent="0">
              <a:buNone/>
            </a:pPr>
            <a:endParaRPr lang="en-US" altLang="en-GB" b="1">
              <a:solidFill>
                <a:srgbClr val="C00000"/>
              </a:solidFill>
            </a:endParaRPr>
          </a:p>
          <a:p>
            <a:r>
              <a:rPr lang="en-US" altLang="en-GB" b="1">
                <a:solidFill>
                  <a:srgbClr val="C00000"/>
                </a:solidFill>
              </a:rPr>
              <a:t>A Language Collaborative: vocabulary, reading, </a:t>
            </a:r>
            <a:r>
              <a:rPr lang="en-US" altLang="en-GB" sz="3600" b="1">
                <a:solidFill>
                  <a:srgbClr val="C00000"/>
                </a:solidFill>
              </a:rPr>
              <a:t>oracy</a:t>
            </a:r>
            <a:endParaRPr lang="en-US" altLang="en-GB" sz="3600" b="1">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1. Early Years</a:t>
            </a:r>
            <a:endParaRPr lang="en-GB" b="1" dirty="0">
              <a:solidFill>
                <a:srgbClr val="C00000"/>
              </a:solidFill>
            </a:endParaRPr>
          </a:p>
        </p:txBody>
      </p:sp>
      <p:sp>
        <p:nvSpPr>
          <p:cNvPr id="3" name="Text Placeholder 2"/>
          <p:cNvSpPr>
            <a:spLocks noGrp="1"/>
          </p:cNvSpPr>
          <p:nvPr>
            <p:ph type="body" idx="1"/>
          </p:nvPr>
        </p:nvSpPr>
        <p:spPr/>
        <p:txBody>
          <a:bodyPr>
            <a:normAutofit fontScale="92500" lnSpcReduction="10000"/>
          </a:bodyPr>
          <a:lstStyle/>
          <a:p>
            <a:pPr marL="0" indent="0">
              <a:buNone/>
            </a:pPr>
            <a:endParaRPr lang="en-GB" dirty="0"/>
          </a:p>
          <a:p>
            <a:r>
              <a:rPr lang="en-GB" b="1" dirty="0">
                <a:solidFill>
                  <a:srgbClr val="7030A0"/>
                </a:solidFill>
              </a:rPr>
              <a:t>The Department for Education, local authorities, and third-sector providers should continue to invest in high-quality support programmes for </a:t>
            </a:r>
            <a:r>
              <a:rPr lang="en-GB" b="1" dirty="0">
                <a:solidFill>
                  <a:srgbClr val="00B050"/>
                </a:solidFill>
              </a:rPr>
              <a:t>parents and carers</a:t>
            </a:r>
            <a:r>
              <a:rPr lang="en-GB" b="1" dirty="0">
                <a:solidFill>
                  <a:srgbClr val="7030A0"/>
                </a:solidFill>
              </a:rPr>
              <a:t>, rooted in evidence-based models. </a:t>
            </a:r>
            <a:endParaRPr lang="en-GB" b="1" dirty="0">
              <a:solidFill>
                <a:srgbClr val="7030A0"/>
              </a:solidFill>
            </a:endParaRPr>
          </a:p>
          <a:p>
            <a:r>
              <a:rPr lang="en-GB" b="1" dirty="0">
                <a:solidFill>
                  <a:srgbClr val="7030A0"/>
                </a:solidFill>
              </a:rPr>
              <a:t>The government should extend the entitlement to </a:t>
            </a:r>
            <a:r>
              <a:rPr lang="en-GB" b="1" dirty="0">
                <a:solidFill>
                  <a:srgbClr val="00B050"/>
                </a:solidFill>
              </a:rPr>
              <a:t>30 hours </a:t>
            </a:r>
            <a:r>
              <a:rPr lang="en-GB" b="1" dirty="0">
                <a:solidFill>
                  <a:srgbClr val="7030A0"/>
                </a:solidFill>
              </a:rPr>
              <a:t>of free early education per week to all three to four-year-olds, and it should ensure the level of funding is sufficient to meet the cost of sustainable high-quality provision. </a:t>
            </a:r>
            <a:endParaRPr lang="en-GB" b="1" dirty="0">
              <a:solidFill>
                <a:srgbClr val="7030A0"/>
              </a:solidFill>
            </a:endParaRPr>
          </a:p>
          <a:p>
            <a:r>
              <a:rPr lang="en-GB" b="1" dirty="0">
                <a:solidFill>
                  <a:srgbClr val="7030A0"/>
                </a:solidFill>
              </a:rPr>
              <a:t>The government should work with local authorities and education providers to </a:t>
            </a:r>
            <a:r>
              <a:rPr lang="en-GB" b="1" dirty="0">
                <a:solidFill>
                  <a:srgbClr val="00B050"/>
                </a:solidFill>
              </a:rPr>
              <a:t>improve the skills of early years practitioners</a:t>
            </a:r>
            <a:r>
              <a:rPr lang="en-GB" b="1" dirty="0">
                <a:solidFill>
                  <a:srgbClr val="7030A0"/>
                </a:solidFill>
              </a:rPr>
              <a:t>, working towards ensuring that every early education setting is graduate-led. </a:t>
            </a:r>
            <a:endParaRPr lang="en-GB" b="1" dirty="0">
              <a:solidFill>
                <a:srgbClr val="7030A0"/>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2. Curriculum and pedagogy</a:t>
            </a:r>
            <a:endParaRPr lang="en-GB" b="1" dirty="0">
              <a:solidFill>
                <a:srgbClr val="C00000"/>
              </a:solidFill>
            </a:endParaRPr>
          </a:p>
        </p:txBody>
      </p:sp>
      <p:sp>
        <p:nvSpPr>
          <p:cNvPr id="3" name="Text Placeholder 2"/>
          <p:cNvSpPr>
            <a:spLocks noGrp="1"/>
          </p:cNvSpPr>
          <p:nvPr>
            <p:ph type="body" idx="1"/>
          </p:nvPr>
        </p:nvSpPr>
        <p:spPr/>
        <p:txBody>
          <a:bodyPr>
            <a:normAutofit fontScale="70000" lnSpcReduction="20000"/>
          </a:bodyPr>
          <a:lstStyle/>
          <a:p>
            <a:r>
              <a:rPr lang="en-GB" b="1" dirty="0">
                <a:solidFill>
                  <a:srgbClr val="7030A0"/>
                </a:solidFill>
              </a:rPr>
              <a:t>The Department for Education, local authorities, multi-academy trusts, school partnerships and schools should continue to invest in language programmes which are having a measurable impact on </a:t>
            </a:r>
            <a:r>
              <a:rPr lang="en-GB" b="1" dirty="0">
                <a:solidFill>
                  <a:srgbClr val="00B050"/>
                </a:solidFill>
              </a:rPr>
              <a:t>closing the language gap</a:t>
            </a:r>
            <a:r>
              <a:rPr lang="en-GB" b="1" dirty="0">
                <a:solidFill>
                  <a:srgbClr val="7030A0"/>
                </a:solidFill>
              </a:rPr>
              <a:t>. And, where possible, should provide training in English for speakers of other languages (</a:t>
            </a:r>
            <a:r>
              <a:rPr lang="en-GB" b="1" dirty="0">
                <a:solidFill>
                  <a:srgbClr val="00B050"/>
                </a:solidFill>
              </a:rPr>
              <a:t>ESOL</a:t>
            </a:r>
            <a:r>
              <a:rPr lang="en-GB" b="1" dirty="0">
                <a:solidFill>
                  <a:srgbClr val="7030A0"/>
                </a:solidFill>
              </a:rPr>
              <a:t>) techniques for all teachers and support staff. </a:t>
            </a:r>
            <a:endParaRPr lang="en-GB" b="1" dirty="0">
              <a:solidFill>
                <a:srgbClr val="7030A0"/>
              </a:solidFill>
            </a:endParaRPr>
          </a:p>
          <a:p>
            <a:r>
              <a:rPr lang="en-GB" b="1" dirty="0">
                <a:solidFill>
                  <a:srgbClr val="00B050"/>
                </a:solidFill>
              </a:rPr>
              <a:t>As part of schools’ and colleges’ curriculum development, primary and secondary subject specialists should consider building into their planning the vocabulary that is needed to develop students’ competence in their subjects, and the opportunities to practise this vocabulary. </a:t>
            </a:r>
            <a:endParaRPr lang="en-GB" b="1" dirty="0">
              <a:solidFill>
                <a:srgbClr val="00B050"/>
              </a:solidFill>
            </a:endParaRPr>
          </a:p>
          <a:p>
            <a:r>
              <a:rPr lang="en-GB" b="1" dirty="0">
                <a:solidFill>
                  <a:srgbClr val="7030A0"/>
                </a:solidFill>
              </a:rPr>
              <a:t>Primary and secondary schools should consider how to implement high-quality whole-school programmes which explicitly promote </a:t>
            </a:r>
            <a:r>
              <a:rPr lang="en-GB" b="1" dirty="0" err="1">
                <a:solidFill>
                  <a:srgbClr val="00B050"/>
                </a:solidFill>
              </a:rPr>
              <a:t>oracy</a:t>
            </a:r>
            <a:r>
              <a:rPr lang="en-GB" b="1" dirty="0">
                <a:solidFill>
                  <a:srgbClr val="00B050"/>
                </a:solidFill>
              </a:rPr>
              <a:t> and articulacy</a:t>
            </a:r>
            <a:r>
              <a:rPr lang="en-GB" b="1" dirty="0">
                <a:solidFill>
                  <a:srgbClr val="7030A0"/>
                </a:solidFill>
              </a:rPr>
              <a:t>, and the essential stepping stones in reading and writing which underpin children’s learning in all subjects. This could have a special spotlight on the 10 – 12 age range, supported by Department for Education grant funding through the national English Hubs. </a:t>
            </a:r>
            <a:endParaRPr lang="en-GB" b="1" dirty="0">
              <a:solidFill>
                <a:srgbClr val="7030A0"/>
              </a:solidFill>
            </a:endParaRPr>
          </a:p>
          <a:p>
            <a:r>
              <a:rPr lang="en-GB" b="1" dirty="0">
                <a:solidFill>
                  <a:srgbClr val="7030A0"/>
                </a:solidFill>
              </a:rPr>
              <a:t>The Department for Education should commission a focused review of the </a:t>
            </a:r>
            <a:r>
              <a:rPr lang="en-GB" b="1" dirty="0">
                <a:solidFill>
                  <a:srgbClr val="00B050"/>
                </a:solidFill>
              </a:rPr>
              <a:t>English curriculum from Key Stage 1 to Key Stage 3</a:t>
            </a:r>
            <a:r>
              <a:rPr lang="en-GB" b="1" dirty="0">
                <a:solidFill>
                  <a:srgbClr val="7030A0"/>
                </a:solidFill>
              </a:rPr>
              <a:t>, with a view to providing greater continuity between what is taught in primary and secondary schools, and encouraging secondary schools to build more effectively on the strong foundations laid in primary. </a:t>
            </a:r>
            <a:r>
              <a:rPr lang="en-GB" b="1" dirty="0" smtClean="0"/>
              <a:t> </a:t>
            </a:r>
            <a:endParaRPr lang="en-GB"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3. Teacher education</a:t>
            </a:r>
            <a:endParaRPr lang="en-GB" b="1" dirty="0">
              <a:solidFill>
                <a:srgbClr val="C00000"/>
              </a:solidFill>
            </a:endParaRPr>
          </a:p>
        </p:txBody>
      </p:sp>
      <p:sp>
        <p:nvSpPr>
          <p:cNvPr id="3" name="Text Placeholder 2"/>
          <p:cNvSpPr>
            <a:spLocks noGrp="1"/>
          </p:cNvSpPr>
          <p:nvPr>
            <p:ph type="body" idx="1"/>
          </p:nvPr>
        </p:nvSpPr>
        <p:spPr/>
        <p:txBody>
          <a:bodyPr/>
          <a:lstStyle/>
          <a:p>
            <a:pPr marL="0" indent="0">
              <a:buNone/>
            </a:pPr>
            <a:endParaRPr lang="en-GB" dirty="0"/>
          </a:p>
          <a:p>
            <a:r>
              <a:rPr lang="en-GB" b="1" dirty="0">
                <a:solidFill>
                  <a:srgbClr val="7030A0"/>
                </a:solidFill>
              </a:rPr>
              <a:t>Professional development providers should be encouraged to run innovative courses for senior leaders on ‘</a:t>
            </a:r>
            <a:r>
              <a:rPr lang="en-GB" b="1" dirty="0">
                <a:solidFill>
                  <a:srgbClr val="00B050"/>
                </a:solidFill>
              </a:rPr>
              <a:t>language at the heart of the leader’s mission’ </a:t>
            </a:r>
            <a:r>
              <a:rPr lang="en-GB" b="1" dirty="0">
                <a:solidFill>
                  <a:srgbClr val="7030A0"/>
                </a:solidFill>
              </a:rPr>
              <a:t>– promoting the concept that every teacher in every classroom is a teacher of the English language. </a:t>
            </a:r>
            <a:endParaRPr lang="en-GB" b="1" dirty="0">
              <a:solidFill>
                <a:srgbClr val="7030A0"/>
              </a:solidFill>
            </a:endParaRPr>
          </a:p>
          <a:p>
            <a:r>
              <a:rPr lang="en-GB" b="1" dirty="0">
                <a:solidFill>
                  <a:srgbClr val="7030A0"/>
                </a:solidFill>
              </a:rPr>
              <a:t>From September 2020, all primary and secondary teacher training programmes should include substantial courses on the teaching of reading, writing and </a:t>
            </a:r>
            <a:r>
              <a:rPr lang="en-GB" b="1" dirty="0" err="1">
                <a:solidFill>
                  <a:srgbClr val="7030A0"/>
                </a:solidFill>
              </a:rPr>
              <a:t>oracy</a:t>
            </a:r>
            <a:r>
              <a:rPr lang="en-GB" b="1" dirty="0">
                <a:solidFill>
                  <a:srgbClr val="7030A0"/>
                </a:solidFill>
              </a:rPr>
              <a:t>; ESOL teaching techniques; </a:t>
            </a:r>
            <a:r>
              <a:rPr lang="en-GB" b="1" dirty="0">
                <a:solidFill>
                  <a:srgbClr val="00B050"/>
                </a:solidFill>
              </a:rPr>
              <a:t>and developing teachers’ own skills as fluent and accurate writers</a:t>
            </a:r>
            <a:r>
              <a:rPr lang="en-GB" b="1" dirty="0">
                <a:solidFill>
                  <a:srgbClr val="7030A0"/>
                </a:solidFill>
              </a:rPr>
              <a:t>. </a:t>
            </a:r>
            <a:endParaRPr lang="en-GB" b="1" dirty="0">
              <a:solidFill>
                <a:srgbClr val="7030A0"/>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4. Qualifications</a:t>
            </a:r>
            <a:endParaRPr lang="en-GB" b="1" dirty="0">
              <a:solidFill>
                <a:srgbClr val="C00000"/>
              </a:solidFill>
            </a:endParaRPr>
          </a:p>
        </p:txBody>
      </p:sp>
      <p:sp>
        <p:nvSpPr>
          <p:cNvPr id="3" name="Text Placeholder 2"/>
          <p:cNvSpPr>
            <a:spLocks noGrp="1"/>
          </p:cNvSpPr>
          <p:nvPr>
            <p:ph type="body" idx="1"/>
          </p:nvPr>
        </p:nvSpPr>
        <p:spPr/>
        <p:txBody>
          <a:bodyPr>
            <a:noAutofit/>
          </a:bodyPr>
          <a:lstStyle/>
          <a:p>
            <a:r>
              <a:rPr lang="en-GB" sz="1800" b="1" dirty="0">
                <a:solidFill>
                  <a:srgbClr val="7030A0"/>
                </a:solidFill>
              </a:rPr>
              <a:t>A working group representing the Department for Education, </a:t>
            </a:r>
            <a:r>
              <a:rPr lang="en-GB" sz="1800" b="1" dirty="0" err="1">
                <a:solidFill>
                  <a:srgbClr val="7030A0"/>
                </a:solidFill>
              </a:rPr>
              <a:t>Ofqual</a:t>
            </a:r>
            <a:r>
              <a:rPr lang="en-GB" sz="1800" b="1" dirty="0">
                <a:solidFill>
                  <a:srgbClr val="7030A0"/>
                </a:solidFill>
              </a:rPr>
              <a:t> and the professional associations should be established to introduce a </a:t>
            </a:r>
            <a:r>
              <a:rPr lang="en-GB" sz="1800" b="1" dirty="0">
                <a:solidFill>
                  <a:srgbClr val="00B050"/>
                </a:solidFill>
              </a:rPr>
              <a:t>Passport in English to replace the current GCSE English Language</a:t>
            </a:r>
            <a:r>
              <a:rPr lang="en-GB" sz="1800" b="1" dirty="0">
                <a:solidFill>
                  <a:srgbClr val="7030A0"/>
                </a:solidFill>
              </a:rPr>
              <a:t>. This highly respected qualification would be taken by all students ‘graduating’ from school/college into the workplace or higher education. The Passport should be criterion referenced, comprising online assessment, a portfolio of a student’s writing and a significant </a:t>
            </a:r>
            <a:r>
              <a:rPr lang="en-GB" sz="1800" b="1" dirty="0" err="1">
                <a:solidFill>
                  <a:srgbClr val="7030A0"/>
                </a:solidFill>
              </a:rPr>
              <a:t>oracy</a:t>
            </a:r>
            <a:r>
              <a:rPr lang="en-GB" sz="1800" b="1" dirty="0">
                <a:solidFill>
                  <a:srgbClr val="7030A0"/>
                </a:solidFill>
              </a:rPr>
              <a:t> component. The qualification could be taken at different levels between the ages of 15 and 19, ending the wasteful GCSE resit industry. </a:t>
            </a:r>
            <a:endParaRPr lang="en-GB" sz="1800" b="1" dirty="0">
              <a:solidFill>
                <a:srgbClr val="7030A0"/>
              </a:solidFill>
            </a:endParaRPr>
          </a:p>
          <a:p>
            <a:r>
              <a:rPr lang="en-GB" sz="1800" b="1" dirty="0">
                <a:solidFill>
                  <a:srgbClr val="7030A0"/>
                </a:solidFill>
              </a:rPr>
              <a:t>It is recommended that the Passport in English be certificated by a body with international standing, with employer approval and branding. It is also recommended that similar consideration be given to a </a:t>
            </a:r>
            <a:r>
              <a:rPr lang="en-GB" sz="1800" b="1" dirty="0">
                <a:solidFill>
                  <a:srgbClr val="00B050"/>
                </a:solidFill>
              </a:rPr>
              <a:t>companion Passport in Maths</a:t>
            </a:r>
            <a:r>
              <a:rPr lang="en-GB" sz="1800" b="1" dirty="0">
                <a:solidFill>
                  <a:srgbClr val="7030A0"/>
                </a:solidFill>
              </a:rPr>
              <a:t>. </a:t>
            </a:r>
            <a:endParaRPr lang="en-GB" sz="1800" b="1" dirty="0">
              <a:solidFill>
                <a:srgbClr val="7030A0"/>
              </a:solidFill>
            </a:endParaRPr>
          </a:p>
          <a:p>
            <a:r>
              <a:rPr lang="en-GB" sz="1800" b="1" dirty="0">
                <a:solidFill>
                  <a:srgbClr val="7030A0"/>
                </a:solidFill>
              </a:rPr>
              <a:t>All students should continue to take </a:t>
            </a:r>
            <a:r>
              <a:rPr lang="en-GB" sz="1800" b="1" dirty="0">
                <a:solidFill>
                  <a:srgbClr val="00B050"/>
                </a:solidFill>
              </a:rPr>
              <a:t>GCSE English Literature as a core subject</a:t>
            </a:r>
            <a:r>
              <a:rPr lang="en-GB" sz="1800" b="1" dirty="0">
                <a:solidFill>
                  <a:srgbClr val="7030A0"/>
                </a:solidFill>
              </a:rPr>
              <a:t>. To safeguard good curriculum breadth and students’ access to ‘the best that has been thought and said’, the examination should be taken at the end of Year 11 only. </a:t>
            </a:r>
            <a:endParaRPr lang="en-GB" sz="1800" b="1" dirty="0">
              <a:solidFill>
                <a:srgbClr val="7030A0"/>
              </a:solidFill>
            </a:endParaRPr>
          </a:p>
          <a:p>
            <a:r>
              <a:rPr lang="en-GB" sz="1800" b="1" dirty="0">
                <a:solidFill>
                  <a:srgbClr val="7030A0"/>
                </a:solidFill>
              </a:rPr>
              <a:t>A new approach to primary assessment and accountability should be developed to </a:t>
            </a:r>
            <a:r>
              <a:rPr lang="en-GB" sz="1800" b="1" dirty="0">
                <a:solidFill>
                  <a:srgbClr val="00B050"/>
                </a:solidFill>
              </a:rPr>
              <a:t>replace Key Stage 2 SATs</a:t>
            </a:r>
            <a:r>
              <a:rPr lang="en-GB" sz="1800" b="1" dirty="0">
                <a:solidFill>
                  <a:srgbClr val="7030A0"/>
                </a:solidFill>
              </a:rPr>
              <a:t>, in order to redress the distorting effect on the curriculum of the current approach. </a:t>
            </a:r>
            <a:endParaRPr lang="en-GB" sz="1800" b="1" dirty="0">
              <a:solidFill>
                <a:srgbClr val="7030A0"/>
              </a:solidFill>
            </a:endParaRPr>
          </a:p>
          <a:p>
            <a:r>
              <a:rPr lang="en-GB" sz="1800" b="1" dirty="0">
                <a:solidFill>
                  <a:srgbClr val="7030A0"/>
                </a:solidFill>
              </a:rPr>
              <a:t>The Department for Education – supported by </a:t>
            </a:r>
            <a:r>
              <a:rPr lang="en-GB" sz="1800" b="1" dirty="0" err="1">
                <a:solidFill>
                  <a:srgbClr val="7030A0"/>
                </a:solidFill>
              </a:rPr>
              <a:t>Ofqual</a:t>
            </a:r>
            <a:r>
              <a:rPr lang="en-GB" sz="1800" b="1" dirty="0">
                <a:solidFill>
                  <a:srgbClr val="7030A0"/>
                </a:solidFill>
              </a:rPr>
              <a:t> – should no longer use the unhelpful terminology of </a:t>
            </a:r>
            <a:r>
              <a:rPr lang="en-GB" sz="1800" b="1" dirty="0" smtClean="0">
                <a:solidFill>
                  <a:srgbClr val="00B050"/>
                </a:solidFill>
              </a:rPr>
              <a:t>‘standard</a:t>
            </a:r>
            <a:r>
              <a:rPr lang="en-GB" sz="1800" b="1" dirty="0">
                <a:solidFill>
                  <a:srgbClr val="00B050"/>
                </a:solidFill>
              </a:rPr>
              <a:t>’ and ‘strong’ pass </a:t>
            </a:r>
            <a:r>
              <a:rPr lang="en-GB" sz="1800" b="1" dirty="0">
                <a:solidFill>
                  <a:srgbClr val="7030A0"/>
                </a:solidFill>
              </a:rPr>
              <a:t>when announcing GCSE results to students, parents and the media. A grade is a grade. </a:t>
            </a:r>
            <a:endParaRPr lang="en-GB" sz="1800" b="1" dirty="0">
              <a:solidFill>
                <a:srgbClr val="7030A0"/>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ltLang="en-GB" b="1">
                <a:solidFill>
                  <a:srgbClr val="7030A0"/>
                </a:solidFill>
              </a:rPr>
              <a:t>Essex Education Task Force</a:t>
            </a:r>
            <a:endParaRPr lang="en-US" altLang="en-GB" b="1">
              <a:solidFill>
                <a:srgbClr val="7030A0"/>
              </a:solidFill>
            </a:endParaRPr>
          </a:p>
        </p:txBody>
      </p:sp>
      <p:sp>
        <p:nvSpPr>
          <p:cNvPr id="4" name="Content Placeholder 3"/>
          <p:cNvSpPr>
            <a:spLocks noGrp="1"/>
          </p:cNvSpPr>
          <p:nvPr>
            <p:ph idx="1"/>
          </p:nvPr>
        </p:nvSpPr>
        <p:spPr/>
        <p:txBody>
          <a:bodyPr>
            <a:normAutofit fontScale="90000"/>
          </a:bodyPr>
          <a:p>
            <a:pPr marL="0" indent="0" algn="ctr">
              <a:buNone/>
            </a:pPr>
            <a:r>
              <a:rPr lang="en-GB" altLang="en-US" b="1">
                <a:solidFill>
                  <a:srgbClr val="C00000"/>
                </a:solidFill>
              </a:rPr>
              <a:t>Fi</a:t>
            </a:r>
            <a:r>
              <a:rPr lang="en-GB" altLang="en-US" sz="2335" b="1">
                <a:solidFill>
                  <a:srgbClr val="C00000"/>
                </a:solidFill>
              </a:rPr>
              <a:t>ve key terms of reference</a:t>
            </a:r>
            <a:r>
              <a:rPr lang="en-US" altLang="en-GB" sz="2335" b="1">
                <a:solidFill>
                  <a:srgbClr val="C00000"/>
                </a:solidFill>
              </a:rPr>
              <a:t>: RENEWAL, EQUALITY, AMBITION</a:t>
            </a:r>
            <a:endParaRPr lang="en-GB" altLang="en-US" sz="2335" b="1">
              <a:solidFill>
                <a:srgbClr val="C00000"/>
              </a:solidFill>
            </a:endParaRPr>
          </a:p>
          <a:p>
            <a:pPr marL="0" indent="0">
              <a:buNone/>
            </a:pPr>
            <a:r>
              <a:rPr lang="en-GB" altLang="en-US" sz="2335" b="1">
                <a:solidFill>
                  <a:srgbClr val="C00000"/>
                </a:solidFill>
              </a:rPr>
              <a:t>1.</a:t>
            </a:r>
            <a:r>
              <a:rPr lang="en-US" altLang="en-GB" sz="2335" b="1">
                <a:solidFill>
                  <a:srgbClr val="C00000"/>
                </a:solidFill>
              </a:rPr>
              <a:t> </a:t>
            </a:r>
            <a:r>
              <a:rPr lang="en-GB" altLang="en-US" sz="2335" b="1">
                <a:solidFill>
                  <a:srgbClr val="C00000"/>
                </a:solidFill>
              </a:rPr>
              <a:t>To ensure that no child or young person is 'left out or left behind' as the county builds a better future for all its residents. We need to listen regularly to children.</a:t>
            </a:r>
            <a:endParaRPr lang="en-GB" altLang="en-US" sz="2335" b="1">
              <a:solidFill>
                <a:srgbClr val="C00000"/>
              </a:solidFill>
            </a:endParaRPr>
          </a:p>
          <a:p>
            <a:pPr marL="0" indent="0">
              <a:buNone/>
            </a:pPr>
            <a:r>
              <a:rPr lang="en-GB" altLang="en-US" sz="2335" b="1">
                <a:solidFill>
                  <a:srgbClr val="C00000"/>
                </a:solidFill>
              </a:rPr>
              <a:t>2.</a:t>
            </a:r>
            <a:r>
              <a:rPr lang="en-US" altLang="en-GB" sz="2335" b="1">
                <a:solidFill>
                  <a:srgbClr val="C00000"/>
                </a:solidFill>
              </a:rPr>
              <a:t> </a:t>
            </a:r>
            <a:r>
              <a:rPr lang="en-GB" altLang="en-US" sz="2335" b="1">
                <a:solidFill>
                  <a:srgbClr val="C00000"/>
                </a:solidFill>
              </a:rPr>
              <a:t>To have a focus on children and young people who have special education needs, those from disadvantaged backgrounds, and those who – with their families - have become more disadvantaged as a result of the pandemic.</a:t>
            </a:r>
            <a:endParaRPr lang="en-GB" altLang="en-US" sz="2335" b="1">
              <a:solidFill>
                <a:srgbClr val="C00000"/>
              </a:solidFill>
            </a:endParaRPr>
          </a:p>
          <a:p>
            <a:pPr marL="0" indent="0">
              <a:buNone/>
            </a:pPr>
            <a:r>
              <a:rPr lang="en-GB" altLang="en-US" sz="2335" b="1">
                <a:solidFill>
                  <a:srgbClr val="C00000"/>
                </a:solidFill>
              </a:rPr>
              <a:t>3.</a:t>
            </a:r>
            <a:r>
              <a:rPr lang="en-US" altLang="en-GB" sz="2335" b="1">
                <a:solidFill>
                  <a:srgbClr val="C00000"/>
                </a:solidFill>
              </a:rPr>
              <a:t> </a:t>
            </a:r>
            <a:r>
              <a:rPr lang="en-GB" altLang="en-US" sz="2335" b="1">
                <a:solidFill>
                  <a:srgbClr val="C00000"/>
                </a:solidFill>
              </a:rPr>
              <a:t>To have an oversight that the Covid-19 impact on children and young people is being mitigated consistently throughout Essex.</a:t>
            </a:r>
            <a:endParaRPr lang="en-GB" altLang="en-US" sz="2335" b="1">
              <a:solidFill>
                <a:srgbClr val="C00000"/>
              </a:solidFill>
            </a:endParaRPr>
          </a:p>
          <a:p>
            <a:pPr marL="0" indent="0">
              <a:buNone/>
            </a:pPr>
            <a:r>
              <a:rPr lang="en-GB" altLang="en-US" sz="2335" b="1">
                <a:solidFill>
                  <a:srgbClr val="C00000"/>
                </a:solidFill>
              </a:rPr>
              <a:t>4.</a:t>
            </a:r>
            <a:r>
              <a:rPr lang="en-US" altLang="en-GB" sz="2335" b="1">
                <a:solidFill>
                  <a:srgbClr val="C00000"/>
                </a:solidFill>
              </a:rPr>
              <a:t> </a:t>
            </a:r>
            <a:r>
              <a:rPr lang="en-GB" altLang="en-US" sz="2335" b="1">
                <a:solidFill>
                  <a:srgbClr val="C00000"/>
                </a:solidFill>
              </a:rPr>
              <a:t>To champion ‘equity, inclusion and excellence’ across the County’s education sectors, sharing the best practices, locally, regionally and nationally.</a:t>
            </a:r>
            <a:endParaRPr lang="en-GB" altLang="en-US" sz="2335" b="1">
              <a:solidFill>
                <a:srgbClr val="C00000"/>
              </a:solidFill>
            </a:endParaRPr>
          </a:p>
          <a:p>
            <a:pPr marL="0" indent="0">
              <a:buNone/>
            </a:pPr>
            <a:r>
              <a:rPr lang="en-GB" altLang="en-US" sz="2335" b="1">
                <a:solidFill>
                  <a:srgbClr val="C00000"/>
                </a:solidFill>
              </a:rPr>
              <a:t>5.</a:t>
            </a:r>
            <a:r>
              <a:rPr lang="en-US" altLang="en-GB" sz="2335" b="1">
                <a:solidFill>
                  <a:srgbClr val="C00000"/>
                </a:solidFill>
              </a:rPr>
              <a:t> </a:t>
            </a:r>
            <a:r>
              <a:rPr lang="en-GB" altLang="en-US" sz="2335" b="1">
                <a:solidFill>
                  <a:srgbClr val="C00000"/>
                </a:solidFill>
              </a:rPr>
              <a:t>To embed system leadership and the habit of collaboration within the education sectors, powerfully linked to the County’s business, health, voluntary, social, arts and sports sectors.</a:t>
            </a:r>
            <a:endParaRPr lang="en-GB" altLang="en-US" sz="2335" b="1">
              <a:solidFill>
                <a:srgbClr val="C00000"/>
              </a:solidFill>
            </a:endParaRPr>
          </a:p>
          <a:p>
            <a:endParaRPr lang="en-GB" altLang="en-US" b="1">
              <a:solidFill>
                <a:srgbClr val="C00000"/>
              </a:solidFill>
            </a:endParaRPr>
          </a:p>
          <a:p>
            <a:endParaRPr lang="en-GB" altLang="en-US" b="1">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ltLang="en-GB" b="1">
                <a:solidFill>
                  <a:srgbClr val="7030A0"/>
                </a:solidFill>
              </a:rPr>
              <a:t>Essex Education Task Force</a:t>
            </a:r>
            <a:endParaRPr lang="en-US" altLang="en-GB" b="1">
              <a:solidFill>
                <a:srgbClr val="7030A0"/>
              </a:solidFill>
            </a:endParaRPr>
          </a:p>
        </p:txBody>
      </p:sp>
      <p:sp>
        <p:nvSpPr>
          <p:cNvPr id="3" name="Content Placeholder 2"/>
          <p:cNvSpPr>
            <a:spLocks noGrp="1"/>
          </p:cNvSpPr>
          <p:nvPr>
            <p:ph idx="1"/>
          </p:nvPr>
        </p:nvSpPr>
        <p:spPr/>
        <p:txBody>
          <a:bodyPr>
            <a:noAutofit/>
          </a:bodyPr>
          <a:p>
            <a:r>
              <a:rPr lang="en-GB" altLang="en-US" sz="1600" b="1">
                <a:solidFill>
                  <a:srgbClr val="C00000"/>
                </a:solidFill>
              </a:rPr>
              <a:t>£50K: Pre-school language – professional development.</a:t>
            </a:r>
            <a:endParaRPr lang="en-GB" altLang="en-US" sz="1600" b="1">
              <a:solidFill>
                <a:srgbClr val="C00000"/>
              </a:solidFill>
            </a:endParaRPr>
          </a:p>
          <a:p>
            <a:endParaRPr lang="en-GB" altLang="en-US" sz="1600" b="1">
              <a:solidFill>
                <a:srgbClr val="C00000"/>
              </a:solidFill>
            </a:endParaRPr>
          </a:p>
          <a:p>
            <a:r>
              <a:rPr lang="en-GB" altLang="en-US" sz="1600" b="1">
                <a:solidFill>
                  <a:srgbClr val="C00000"/>
                </a:solidFill>
              </a:rPr>
              <a:t>£75K: </a:t>
            </a:r>
            <a:r>
              <a:rPr lang="en-US" altLang="en-GB" sz="1600" b="1">
                <a:solidFill>
                  <a:srgbClr val="C00000"/>
                </a:solidFill>
              </a:rPr>
              <a:t>‘</a:t>
            </a:r>
            <a:r>
              <a:rPr lang="en-GB" altLang="en-US" sz="1600" b="1">
                <a:solidFill>
                  <a:srgbClr val="C00000"/>
                </a:solidFill>
              </a:rPr>
              <a:t>Transition coaches</a:t>
            </a:r>
            <a:r>
              <a:rPr lang="en-US" altLang="en-GB" sz="1600" b="1">
                <a:solidFill>
                  <a:srgbClr val="C00000"/>
                </a:solidFill>
              </a:rPr>
              <a:t>’</a:t>
            </a:r>
            <a:r>
              <a:rPr lang="en-GB" altLang="en-US" sz="1600" b="1">
                <a:solidFill>
                  <a:srgbClr val="C00000"/>
                </a:solidFill>
              </a:rPr>
              <a:t>: vulnerable students at 16+, moving into FE Colleges. </a:t>
            </a:r>
            <a:endParaRPr lang="en-GB" altLang="en-US" sz="1600" b="1">
              <a:solidFill>
                <a:srgbClr val="C00000"/>
              </a:solidFill>
            </a:endParaRPr>
          </a:p>
          <a:p>
            <a:endParaRPr lang="en-GB" altLang="en-US" sz="1600" b="1">
              <a:solidFill>
                <a:srgbClr val="C00000"/>
              </a:solidFill>
            </a:endParaRPr>
          </a:p>
          <a:p>
            <a:r>
              <a:rPr lang="en-GB" altLang="en-US" sz="1600" b="1">
                <a:solidFill>
                  <a:srgbClr val="C00000"/>
                </a:solidFill>
              </a:rPr>
              <a:t>£100K: to voluntary sector to provide summer and future holiday outdoor learning/residentials for most vulnerable students and those with SEND.</a:t>
            </a:r>
            <a:endParaRPr lang="en-GB" altLang="en-US" sz="1600" b="1">
              <a:solidFill>
                <a:srgbClr val="C00000"/>
              </a:solidFill>
            </a:endParaRPr>
          </a:p>
          <a:p>
            <a:endParaRPr lang="en-GB" altLang="en-US" sz="1600" b="1">
              <a:solidFill>
                <a:srgbClr val="C00000"/>
              </a:solidFill>
            </a:endParaRPr>
          </a:p>
          <a:p>
            <a:r>
              <a:rPr lang="en-GB" altLang="en-US" sz="1600" b="1">
                <a:solidFill>
                  <a:srgbClr val="C00000"/>
                </a:solidFill>
              </a:rPr>
              <a:t>£100K: </a:t>
            </a:r>
            <a:r>
              <a:rPr lang="en-US" altLang="en-GB" sz="1600" b="1">
                <a:solidFill>
                  <a:srgbClr val="C00000"/>
                </a:solidFill>
              </a:rPr>
              <a:t>‘</a:t>
            </a:r>
            <a:r>
              <a:rPr lang="en-GB" altLang="en-US" sz="1600" b="1">
                <a:solidFill>
                  <a:srgbClr val="C00000"/>
                </a:solidFill>
              </a:rPr>
              <a:t>Transition coaches</a:t>
            </a:r>
            <a:r>
              <a:rPr lang="en-US" altLang="en-GB" sz="1600" b="1">
                <a:solidFill>
                  <a:srgbClr val="C00000"/>
                </a:solidFill>
              </a:rPr>
              <a:t>’</a:t>
            </a:r>
            <a:r>
              <a:rPr lang="en-GB" altLang="en-US" sz="1600" b="1">
                <a:solidFill>
                  <a:srgbClr val="C00000"/>
                </a:solidFill>
              </a:rPr>
              <a:t> for vulnerable children and those with SEND in Year 6, moving from primary to secondary school. </a:t>
            </a:r>
            <a:endParaRPr lang="en-GB" altLang="en-US" sz="1600" b="1">
              <a:solidFill>
                <a:srgbClr val="C00000"/>
              </a:solidFill>
            </a:endParaRPr>
          </a:p>
          <a:p>
            <a:endParaRPr lang="en-GB" altLang="en-US" sz="1600" b="1">
              <a:solidFill>
                <a:srgbClr val="C00000"/>
              </a:solidFill>
            </a:endParaRPr>
          </a:p>
          <a:p>
            <a:r>
              <a:rPr lang="en-GB" altLang="en-US" sz="1600" b="1">
                <a:solidFill>
                  <a:srgbClr val="C00000"/>
                </a:solidFill>
              </a:rPr>
              <a:t>£100K: Leaders and their well-being.</a:t>
            </a:r>
            <a:endParaRPr lang="en-GB" altLang="en-US" sz="1600" b="1">
              <a:solidFill>
                <a:srgbClr val="C00000"/>
              </a:solidFill>
            </a:endParaRPr>
          </a:p>
          <a:p>
            <a:endParaRPr lang="en-GB" altLang="en-US" sz="1600" b="1">
              <a:solidFill>
                <a:srgbClr val="C00000"/>
              </a:solidFill>
            </a:endParaRPr>
          </a:p>
          <a:p>
            <a:r>
              <a:rPr lang="en-GB" altLang="en-US" sz="1600" b="1">
                <a:solidFill>
                  <a:srgbClr val="C00000"/>
                </a:solidFill>
              </a:rPr>
              <a:t>£160K: Teenage mental health and well-being. </a:t>
            </a:r>
            <a:endParaRPr lang="en-GB" altLang="en-US" sz="1600" b="1">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ltLang="en-GB" b="1">
                <a:solidFill>
                  <a:srgbClr val="7030A0"/>
                </a:solidFill>
              </a:rPr>
              <a:t>Essex Education Task Force</a:t>
            </a:r>
            <a:endParaRPr lang="en-US" altLang="en-GB" b="1">
              <a:solidFill>
                <a:srgbClr val="7030A0"/>
              </a:solidFill>
            </a:endParaRPr>
          </a:p>
        </p:txBody>
      </p:sp>
      <p:sp>
        <p:nvSpPr>
          <p:cNvPr id="3" name="Content Placeholder 2"/>
          <p:cNvSpPr>
            <a:spLocks noGrp="1"/>
          </p:cNvSpPr>
          <p:nvPr>
            <p:ph idx="1"/>
          </p:nvPr>
        </p:nvSpPr>
        <p:spPr/>
        <p:txBody>
          <a:bodyPr>
            <a:normAutofit fontScale="70000"/>
          </a:bodyPr>
          <a:p>
            <a:r>
              <a:rPr lang="en-GB" altLang="en-US" b="1">
                <a:solidFill>
                  <a:srgbClr val="C00000"/>
                </a:solidFill>
              </a:rPr>
              <a:t>£1 million investment in reading, with a focus on the primary/secondary transition years: Years 6/7. Links to Essex Year of Reading 2022. </a:t>
            </a:r>
            <a:endParaRPr lang="en-GB" altLang="en-US" b="1">
              <a:solidFill>
                <a:srgbClr val="C00000"/>
              </a:solidFill>
            </a:endParaRPr>
          </a:p>
          <a:p>
            <a:endParaRPr lang="en-GB" altLang="en-US" b="1">
              <a:solidFill>
                <a:srgbClr val="C00000"/>
              </a:solidFill>
            </a:endParaRPr>
          </a:p>
          <a:p>
            <a:pPr marL="0" indent="0" algn="ctr">
              <a:buNone/>
            </a:pPr>
            <a:r>
              <a:rPr lang="en-GB" altLang="en-US" b="1">
                <a:solidFill>
                  <a:srgbClr val="C00000"/>
                </a:solidFill>
              </a:rPr>
              <a:t>Every Essex child a confident reader</a:t>
            </a:r>
            <a:endParaRPr lang="en-GB" altLang="en-US" b="1">
              <a:solidFill>
                <a:srgbClr val="C00000"/>
              </a:solidFill>
            </a:endParaRPr>
          </a:p>
          <a:p>
            <a:endParaRPr lang="en-GB" altLang="en-US" b="1">
              <a:solidFill>
                <a:srgbClr val="C00000"/>
              </a:solidFill>
            </a:endParaRPr>
          </a:p>
          <a:p>
            <a:r>
              <a:rPr lang="en-GB" altLang="en-US" b="1">
                <a:solidFill>
                  <a:srgbClr val="C00000"/>
                </a:solidFill>
              </a:rPr>
              <a:t>Renewal: to support children and young people who have fallen behind with  their reading over the past year.</a:t>
            </a:r>
            <a:endParaRPr lang="en-GB" altLang="en-US" b="1">
              <a:solidFill>
                <a:srgbClr val="C00000"/>
              </a:solidFill>
            </a:endParaRPr>
          </a:p>
          <a:p>
            <a:endParaRPr lang="en-GB" altLang="en-US" b="1">
              <a:solidFill>
                <a:srgbClr val="C00000"/>
              </a:solidFill>
            </a:endParaRPr>
          </a:p>
          <a:p>
            <a:r>
              <a:rPr lang="en-GB" altLang="en-US" b="1">
                <a:solidFill>
                  <a:srgbClr val="C00000"/>
                </a:solidFill>
              </a:rPr>
              <a:t>Equality: to read confidently is the golden key to being a successful learner</a:t>
            </a:r>
            <a:endParaRPr lang="en-GB" altLang="en-US" b="1">
              <a:solidFill>
                <a:srgbClr val="C00000"/>
              </a:solidFill>
            </a:endParaRPr>
          </a:p>
          <a:p>
            <a:endParaRPr lang="en-GB" altLang="en-US" b="1">
              <a:solidFill>
                <a:srgbClr val="C00000"/>
              </a:solidFill>
            </a:endParaRPr>
          </a:p>
          <a:p>
            <a:r>
              <a:rPr lang="en-GB" altLang="en-US" b="1">
                <a:solidFill>
                  <a:srgbClr val="C00000"/>
                </a:solidFill>
              </a:rPr>
              <a:t>Ambition: to ensure that every Essex child leaves school able to read at their age level or better. </a:t>
            </a:r>
            <a:endParaRPr lang="en-GB" altLang="en-US" b="1">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GB" b="1">
                <a:gradFill>
                  <a:gsLst>
                    <a:gs pos="0">
                      <a:srgbClr val="7B32B2"/>
                    </a:gs>
                    <a:gs pos="100000">
                      <a:srgbClr val="401A5D"/>
                    </a:gs>
                  </a:gsLst>
                  <a:lin scaled="0"/>
                </a:gradFill>
              </a:rPr>
              <a:t>Excellence is not an act but a habit (Aristotle)</a:t>
            </a:r>
            <a:endParaRPr lang="en-US" altLang="en-GB" b="1">
              <a:gradFill>
                <a:gsLst>
                  <a:gs pos="0">
                    <a:srgbClr val="7B32B2"/>
                  </a:gs>
                  <a:gs pos="100000">
                    <a:srgbClr val="401A5D"/>
                  </a:gs>
                </a:gsLst>
                <a:lin scaled="0"/>
              </a:gradFill>
            </a:endParaRPr>
          </a:p>
        </p:txBody>
      </p:sp>
      <p:sp>
        <p:nvSpPr>
          <p:cNvPr id="3" name="Content Placeholder 2"/>
          <p:cNvSpPr>
            <a:spLocks noGrp="1"/>
          </p:cNvSpPr>
          <p:nvPr>
            <p:ph idx="1"/>
          </p:nvPr>
        </p:nvSpPr>
        <p:spPr/>
        <p:txBody>
          <a:bodyPr/>
          <a:p>
            <a:r>
              <a:rPr lang="en-GB" altLang="en-US" b="1">
                <a:gradFill>
                  <a:gsLst>
                    <a:gs pos="0">
                      <a:srgbClr val="E30000"/>
                    </a:gs>
                    <a:gs pos="100000">
                      <a:srgbClr val="760303"/>
                    </a:gs>
                  </a:gsLst>
                  <a:lin scaled="0"/>
                </a:gradFill>
              </a:rPr>
              <a:t>High intention</a:t>
            </a:r>
            <a:r>
              <a:rPr lang="en-GB" altLang="en-US">
                <a:gradFill>
                  <a:gsLst>
                    <a:gs pos="0">
                      <a:srgbClr val="E30000"/>
                    </a:gs>
                    <a:gs pos="100000">
                      <a:srgbClr val="760303"/>
                    </a:gs>
                  </a:gsLst>
                  <a:lin scaled="0"/>
                </a:gradFill>
              </a:rPr>
              <a:t> in practice means that leaders and teams at all levels set out high, specific ambitions in their respective domains.</a:t>
            </a:r>
            <a:endParaRPr lang="en-GB" altLang="en-US">
              <a:gradFill>
                <a:gsLst>
                  <a:gs pos="0">
                    <a:srgbClr val="E30000"/>
                  </a:gs>
                  <a:gs pos="100000">
                    <a:srgbClr val="760303"/>
                  </a:gs>
                </a:gsLst>
                <a:lin scaled="0"/>
              </a:gradFill>
            </a:endParaRPr>
          </a:p>
          <a:p>
            <a:endParaRPr lang="en-GB" altLang="en-US">
              <a:gradFill>
                <a:gsLst>
                  <a:gs pos="0">
                    <a:srgbClr val="E30000"/>
                  </a:gs>
                  <a:gs pos="100000">
                    <a:srgbClr val="760303"/>
                  </a:gs>
                </a:gsLst>
                <a:lin scaled="0"/>
              </a:gradFill>
            </a:endParaRPr>
          </a:p>
          <a:p>
            <a:r>
              <a:rPr lang="en-GB" altLang="en-US" b="1">
                <a:gradFill>
                  <a:gsLst>
                    <a:gs pos="0">
                      <a:srgbClr val="E30000"/>
                    </a:gs>
                    <a:gs pos="100000">
                      <a:srgbClr val="760303"/>
                    </a:gs>
                  </a:gsLst>
                  <a:lin scaled="0"/>
                </a:gradFill>
              </a:rPr>
              <a:t>Sincere effort</a:t>
            </a:r>
            <a:r>
              <a:rPr lang="en-GB" altLang="en-US">
                <a:gradFill>
                  <a:gsLst>
                    <a:gs pos="0">
                      <a:srgbClr val="E30000"/>
                    </a:gs>
                    <a:gs pos="100000">
                      <a:srgbClr val="760303"/>
                    </a:gs>
                  </a:gsLst>
                  <a:lin scaled="0"/>
                </a:gradFill>
              </a:rPr>
              <a:t> means that all staff approach their daily and weekly tasks with a sincerity and commitment that is personally and professionally satisfying.</a:t>
            </a:r>
            <a:endParaRPr lang="en-GB" altLang="en-US">
              <a:gradFill>
                <a:gsLst>
                  <a:gs pos="0">
                    <a:srgbClr val="E30000"/>
                  </a:gs>
                  <a:gs pos="100000">
                    <a:srgbClr val="760303"/>
                  </a:gs>
                </a:gsLst>
                <a:lin scaled="0"/>
              </a:gradFill>
            </a:endParaRPr>
          </a:p>
          <a:p>
            <a:pPr marL="0" indent="0">
              <a:buNone/>
            </a:pPr>
            <a:endParaRPr lang="en-GB" altLang="en-US">
              <a:gradFill>
                <a:gsLst>
                  <a:gs pos="0">
                    <a:srgbClr val="E30000"/>
                  </a:gs>
                  <a:gs pos="100000">
                    <a:srgbClr val="760303"/>
                  </a:gs>
                </a:gsLst>
                <a:lin scaled="0"/>
              </a:gradFill>
            </a:endParaRPr>
          </a:p>
          <a:p>
            <a:r>
              <a:rPr lang="en-GB" altLang="en-US" b="1">
                <a:gradFill>
                  <a:gsLst>
                    <a:gs pos="0">
                      <a:srgbClr val="E30000"/>
                    </a:gs>
                    <a:gs pos="100000">
                      <a:srgbClr val="760303"/>
                    </a:gs>
                  </a:gsLst>
                  <a:lin scaled="0"/>
                </a:gradFill>
              </a:rPr>
              <a:t>Intelligent execution</a:t>
            </a:r>
            <a:r>
              <a:rPr lang="en-GB" altLang="en-US">
                <a:gradFill>
                  <a:gsLst>
                    <a:gs pos="0">
                      <a:srgbClr val="E30000"/>
                    </a:gs>
                    <a:gs pos="100000">
                      <a:srgbClr val="760303"/>
                    </a:gs>
                  </a:gsLst>
                  <a:lin scaled="0"/>
                </a:gradFill>
              </a:rPr>
              <a:t> means that all staff think intelligently and practically about the best ways to achieve their goals.</a:t>
            </a:r>
            <a:endParaRPr lang="en-GB" altLang="en-US">
              <a:gradFill>
                <a:gsLst>
                  <a:gs pos="0">
                    <a:srgbClr val="E30000"/>
                  </a:gs>
                  <a:gs pos="100000">
                    <a:srgbClr val="760303"/>
                  </a:gs>
                </a:gsLst>
                <a:lin scaled="0"/>
              </a:gra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ezanne_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ezanne_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551410" y="336283"/>
            <a:ext cx="11089180" cy="6185434"/>
          </a:xfrm>
          <a:prstGeom prst="rect">
            <a:avLst/>
          </a:prstGeom>
          <a:ln w="12700">
            <a:solidFill>
              <a:srgbClr val="D8D4BA"/>
            </a:solidFill>
            <a:miter/>
          </a:ln>
        </p:spPr>
        <p:txBody>
          <a:bodyPr lIns="45719" rIns="45719" anchor="ctr"/>
          <a:lstStyle/>
          <a:p>
            <a:pPr algn="ctr">
              <a:defRPr>
                <a:solidFill>
                  <a:srgbClr val="FFFFFF"/>
                </a:solidFill>
              </a:defRPr>
            </a:pPr>
          </a:p>
        </p:txBody>
      </p:sp>
      <p:pic>
        <p:nvPicPr>
          <p:cNvPr id="179" name="image3.png"/>
          <p:cNvPicPr>
            <a:picLocks noChangeAspect="1"/>
          </p:cNvPicPr>
          <p:nvPr/>
        </p:nvPicPr>
        <p:blipFill>
          <a:blip r:embed="rId1"/>
          <a:srcRect t="12630"/>
          <a:stretch>
            <a:fillRect/>
          </a:stretch>
        </p:blipFill>
        <p:spPr>
          <a:xfrm>
            <a:off x="1885694" y="670098"/>
            <a:ext cx="8420614" cy="5517804"/>
          </a:xfrm>
          <a:prstGeom prst="rect">
            <a:avLst/>
          </a:prstGeom>
          <a:ln w="12700">
            <a:miter lim="400000"/>
            <a:headEnd/>
            <a:tailEnd/>
          </a:ln>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ezanne_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GB" b="1">
                <a:solidFill>
                  <a:srgbClr val="7030A0"/>
                </a:solidFill>
              </a:rPr>
              <a:t>Marc Rowland - pupil premium champion</a:t>
            </a:r>
            <a:endParaRPr lang="en-US" altLang="en-GB" b="1">
              <a:solidFill>
                <a:srgbClr val="7030A0"/>
              </a:solidFill>
            </a:endParaRPr>
          </a:p>
        </p:txBody>
      </p:sp>
      <p:sp>
        <p:nvSpPr>
          <p:cNvPr id="3" name="Content Placeholder 2"/>
          <p:cNvSpPr>
            <a:spLocks noGrp="1"/>
          </p:cNvSpPr>
          <p:nvPr>
            <p:ph idx="1"/>
          </p:nvPr>
        </p:nvSpPr>
        <p:spPr/>
        <p:txBody>
          <a:bodyPr>
            <a:normAutofit fontScale="70000"/>
          </a:bodyPr>
          <a:p>
            <a:pPr marL="0" indent="0">
              <a:buNone/>
            </a:pPr>
            <a:r>
              <a:rPr lang="en-GB" altLang="en-US" b="1">
                <a:solidFill>
                  <a:srgbClr val="C00000"/>
                </a:solidFill>
              </a:rPr>
              <a:t>1.	</a:t>
            </a:r>
            <a:r>
              <a:rPr lang="en-GB" altLang="en-US" b="1">
                <a:solidFill>
                  <a:srgbClr val="0070C0"/>
                </a:solidFill>
              </a:rPr>
              <a:t>Don’t see disadvantage as a problem with the pupils</a:t>
            </a:r>
            <a:r>
              <a:rPr lang="en-US" altLang="en-GB" b="1">
                <a:solidFill>
                  <a:srgbClr val="0070C0"/>
                </a:solidFill>
              </a:rPr>
              <a:t>;</a:t>
            </a:r>
            <a:r>
              <a:rPr lang="en-GB" altLang="en-US" b="1">
                <a:solidFill>
                  <a:srgbClr val="0070C0"/>
                </a:solidFill>
              </a:rPr>
              <a:t> see it as a challenge and an opportunity for </a:t>
            </a:r>
            <a:r>
              <a:rPr lang="en-US" altLang="en-GB" b="1">
                <a:solidFill>
                  <a:srgbClr val="0070C0"/>
                </a:solidFill>
              </a:rPr>
              <a:t>the </a:t>
            </a:r>
            <a:r>
              <a:rPr lang="en-GB" altLang="en-US" b="1">
                <a:solidFill>
                  <a:srgbClr val="0070C0"/>
                </a:solidFill>
              </a:rPr>
              <a:t>school.</a:t>
            </a:r>
            <a:endParaRPr lang="en-GB" altLang="en-US" b="1">
              <a:solidFill>
                <a:srgbClr val="0070C0"/>
              </a:solidFill>
            </a:endParaRPr>
          </a:p>
          <a:p>
            <a:pPr marL="0" indent="0">
              <a:buNone/>
            </a:pPr>
            <a:r>
              <a:rPr lang="en-GB" altLang="en-US" b="1">
                <a:solidFill>
                  <a:srgbClr val="0070C0"/>
                </a:solidFill>
              </a:rPr>
              <a:t>2.	Address the pupil learning needs, not labels. Avoid automatic associations with low attainment and funding streams. </a:t>
            </a:r>
            <a:endParaRPr lang="en-GB" altLang="en-US" b="1">
              <a:solidFill>
                <a:srgbClr val="0070C0"/>
              </a:solidFill>
            </a:endParaRPr>
          </a:p>
          <a:p>
            <a:pPr marL="0" indent="0">
              <a:buNone/>
            </a:pPr>
            <a:r>
              <a:rPr lang="en-GB" altLang="en-US" b="1">
                <a:solidFill>
                  <a:srgbClr val="0070C0"/>
                </a:solidFill>
              </a:rPr>
              <a:t>3.	Focus on the things that are most impacting on the attainment of disadvantaged pupils: oral language, reading – especially language comprehension, foundations for numeracy. Think about the development of staff expertise to meet pupil need.</a:t>
            </a:r>
            <a:endParaRPr lang="en-GB" altLang="en-US" b="1">
              <a:solidFill>
                <a:srgbClr val="0070C0"/>
              </a:solidFill>
            </a:endParaRPr>
          </a:p>
          <a:p>
            <a:pPr marL="0" indent="0">
              <a:buNone/>
            </a:pPr>
            <a:r>
              <a:rPr lang="en-GB" altLang="en-US" b="1">
                <a:solidFill>
                  <a:srgbClr val="0070C0"/>
                </a:solidFill>
              </a:rPr>
              <a:t>4.	Focus on those things that are in your gift – don’t try to solve all of societ</a:t>
            </a:r>
            <a:r>
              <a:rPr lang="en-US" altLang="en-GB" b="1">
                <a:solidFill>
                  <a:srgbClr val="0070C0"/>
                </a:solidFill>
              </a:rPr>
              <a:t>y’s</a:t>
            </a:r>
            <a:r>
              <a:rPr lang="en-GB" altLang="en-US" b="1">
                <a:solidFill>
                  <a:srgbClr val="0070C0"/>
                </a:solidFill>
              </a:rPr>
              <a:t> problems.</a:t>
            </a:r>
            <a:endParaRPr lang="en-GB" altLang="en-US" b="1">
              <a:solidFill>
                <a:srgbClr val="0070C0"/>
              </a:solidFill>
            </a:endParaRPr>
          </a:p>
          <a:p>
            <a:pPr marL="0" indent="0">
              <a:buNone/>
            </a:pPr>
            <a:r>
              <a:rPr lang="en-GB" altLang="en-US" b="1">
                <a:solidFill>
                  <a:srgbClr val="0070C0"/>
                </a:solidFill>
              </a:rPr>
              <a:t>5.	It’s a slog – there is no magic trick out there. Relentlessly focus on the experiences of pupils in the classroom. Avoid over intervention.</a:t>
            </a:r>
            <a:endParaRPr lang="en-GB" altLang="en-US" b="1">
              <a:solidFill>
                <a:srgbClr val="0070C0"/>
              </a:solidFill>
            </a:endParaRPr>
          </a:p>
          <a:p>
            <a:pPr marL="0" indent="0">
              <a:buNone/>
            </a:pPr>
            <a:r>
              <a:rPr lang="en-GB" altLang="en-US" b="1">
                <a:solidFill>
                  <a:srgbClr val="0070C0"/>
                </a:solidFill>
              </a:rPr>
              <a:t>6.	Don’t talk about early intervention, </a:t>
            </a:r>
            <a:r>
              <a:rPr lang="en-GB" altLang="en-US" b="1" i="1">
                <a:solidFill>
                  <a:srgbClr val="0070C0"/>
                </a:solidFill>
              </a:rPr>
              <a:t>act on</a:t>
            </a:r>
            <a:r>
              <a:rPr lang="en-GB" altLang="en-US" b="1">
                <a:solidFill>
                  <a:srgbClr val="0070C0"/>
                </a:solidFill>
              </a:rPr>
              <a:t> early intervention.</a:t>
            </a:r>
            <a:endParaRPr lang="en-GB" altLang="en-US" b="1">
              <a:solidFill>
                <a:srgbClr val="0070C0"/>
              </a:solidFill>
            </a:endParaRPr>
          </a:p>
          <a:p>
            <a:pPr marL="0" indent="0">
              <a:buNone/>
            </a:pPr>
            <a:r>
              <a:rPr lang="en-GB" altLang="en-US" b="1">
                <a:solidFill>
                  <a:srgbClr val="0070C0"/>
                </a:solidFill>
              </a:rPr>
              <a:t> </a:t>
            </a:r>
            <a:endParaRPr lang="en-GB" altLang="en-US" b="1">
              <a:solidFill>
                <a:srgbClr val="0070C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GB" b="1" dirty="0" smtClean="0">
                <a:solidFill>
                  <a:srgbClr val="C00000"/>
                </a:solidFill>
              </a:rPr>
              <a:t>A </a:t>
            </a:r>
            <a:r>
              <a:rPr lang="en-GB" b="1" dirty="0" smtClean="0">
                <a:solidFill>
                  <a:srgbClr val="C00000"/>
                </a:solidFill>
              </a:rPr>
              <a:t>Language Collaborative</a:t>
            </a:r>
            <a:endParaRPr lang="en-GB" b="1" dirty="0">
              <a:solidFill>
                <a:srgbClr val="C00000"/>
              </a:solidFill>
            </a:endParaRPr>
          </a:p>
        </p:txBody>
      </p:sp>
      <p:sp>
        <p:nvSpPr>
          <p:cNvPr id="3" name="Content Placeholder 2"/>
          <p:cNvSpPr>
            <a:spLocks noGrp="1"/>
          </p:cNvSpPr>
          <p:nvPr>
            <p:ph idx="1"/>
          </p:nvPr>
        </p:nvSpPr>
        <p:spPr/>
        <p:txBody>
          <a:bodyPr/>
          <a:lstStyle/>
          <a:p>
            <a:r>
              <a:rPr lang="en-GB" b="1" dirty="0" smtClean="0">
                <a:solidFill>
                  <a:srgbClr val="00B050"/>
                </a:solidFill>
              </a:rPr>
              <a:t>Students</a:t>
            </a:r>
            <a:r>
              <a:rPr lang="en-GB" b="1" dirty="0" smtClean="0">
                <a:solidFill>
                  <a:srgbClr val="7030A0"/>
                </a:solidFill>
              </a:rPr>
              <a:t>: embedding the dignity and positive self-esteem of being able to speak, read and write with fluency</a:t>
            </a:r>
            <a:endParaRPr lang="en-GB" b="1" dirty="0" smtClean="0">
              <a:solidFill>
                <a:srgbClr val="7030A0"/>
              </a:solidFill>
            </a:endParaRPr>
          </a:p>
          <a:p>
            <a:endParaRPr lang="en-GB" b="1" dirty="0" smtClean="0"/>
          </a:p>
          <a:p>
            <a:r>
              <a:rPr lang="en-GB" b="1" dirty="0" smtClean="0">
                <a:solidFill>
                  <a:srgbClr val="00B050"/>
                </a:solidFill>
              </a:rPr>
              <a:t>Teachers</a:t>
            </a:r>
            <a:r>
              <a:rPr lang="en-GB" b="1" dirty="0" smtClean="0">
                <a:solidFill>
                  <a:srgbClr val="7030A0"/>
                </a:solidFill>
              </a:rPr>
              <a:t>: ‘every teacher is a teacher of the English language’ – made explicit in classrooms</a:t>
            </a:r>
            <a:endParaRPr lang="en-GB" b="1" dirty="0">
              <a:solidFill>
                <a:srgbClr val="7030A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Language Collaborative</a:t>
            </a:r>
            <a:endParaRPr lang="en-GB" b="1" dirty="0">
              <a:solidFill>
                <a:srgbClr val="C00000"/>
              </a:solidFill>
            </a:endParaRPr>
          </a:p>
        </p:txBody>
      </p:sp>
      <p:sp>
        <p:nvSpPr>
          <p:cNvPr id="3" name="Content Placeholder 2"/>
          <p:cNvSpPr>
            <a:spLocks noGrp="1"/>
          </p:cNvSpPr>
          <p:nvPr>
            <p:ph idx="1"/>
          </p:nvPr>
        </p:nvSpPr>
        <p:spPr/>
        <p:txBody>
          <a:bodyPr>
            <a:normAutofit lnSpcReduction="10000"/>
          </a:bodyPr>
          <a:lstStyle/>
          <a:p>
            <a:endParaRPr lang="en-GB" dirty="0" smtClean="0">
              <a:solidFill>
                <a:srgbClr val="7030A0"/>
              </a:solidFill>
            </a:endParaRPr>
          </a:p>
          <a:p>
            <a:r>
              <a:rPr lang="en-GB" sz="3200" b="1" dirty="0" smtClean="0">
                <a:solidFill>
                  <a:srgbClr val="7030A0"/>
                </a:solidFill>
              </a:rPr>
              <a:t>Students’ literacy</a:t>
            </a:r>
            <a:endParaRPr lang="en-GB" sz="3200" b="1" dirty="0" smtClean="0">
              <a:solidFill>
                <a:srgbClr val="7030A0"/>
              </a:solidFill>
            </a:endParaRPr>
          </a:p>
          <a:p>
            <a:endParaRPr lang="en-GB" sz="3200" b="1" dirty="0" smtClean="0">
              <a:solidFill>
                <a:srgbClr val="7030A0"/>
              </a:solidFill>
            </a:endParaRPr>
          </a:p>
          <a:p>
            <a:r>
              <a:rPr lang="en-GB" sz="3200" b="1" dirty="0" smtClean="0">
                <a:solidFill>
                  <a:srgbClr val="7030A0"/>
                </a:solidFill>
              </a:rPr>
              <a:t>Academic language</a:t>
            </a:r>
            <a:endParaRPr lang="en-GB" sz="3200" b="1" dirty="0" smtClean="0">
              <a:solidFill>
                <a:srgbClr val="7030A0"/>
              </a:solidFill>
            </a:endParaRPr>
          </a:p>
          <a:p>
            <a:endParaRPr lang="en-GB" sz="3200" b="1" dirty="0" smtClean="0">
              <a:solidFill>
                <a:srgbClr val="7030A0"/>
              </a:solidFill>
            </a:endParaRPr>
          </a:p>
          <a:p>
            <a:r>
              <a:rPr lang="en-GB" sz="3200" b="1" dirty="0" smtClean="0">
                <a:solidFill>
                  <a:srgbClr val="7030A0"/>
                </a:solidFill>
              </a:rPr>
              <a:t>Oracy and articulacy</a:t>
            </a:r>
            <a:endParaRPr lang="en-GB" sz="3200" b="1" dirty="0" smtClean="0">
              <a:solidFill>
                <a:srgbClr val="7030A0"/>
              </a:solidFill>
            </a:endParaRPr>
          </a:p>
          <a:p>
            <a:endParaRPr lang="en-GB" sz="3200" b="1" dirty="0" smtClean="0">
              <a:solidFill>
                <a:srgbClr val="7030A0"/>
              </a:solidFill>
            </a:endParaRPr>
          </a:p>
          <a:p>
            <a:r>
              <a:rPr lang="en-GB" sz="3200" b="1" dirty="0" smtClean="0">
                <a:solidFill>
                  <a:srgbClr val="7030A0"/>
                </a:solidFill>
              </a:rPr>
              <a:t>Fun and fundamentals</a:t>
            </a:r>
            <a:endParaRPr lang="en-GB" sz="3200" b="1" dirty="0">
              <a:solidFill>
                <a:srgbClr val="7030A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Language Collaborative</a:t>
            </a:r>
            <a:endParaRPr lang="en-GB" b="1" dirty="0">
              <a:solidFill>
                <a:srgbClr val="C00000"/>
              </a:solidFill>
            </a:endParaRPr>
          </a:p>
        </p:txBody>
      </p:sp>
      <p:sp>
        <p:nvSpPr>
          <p:cNvPr id="3" name="Content Placeholder 2"/>
          <p:cNvSpPr>
            <a:spLocks noGrp="1"/>
          </p:cNvSpPr>
          <p:nvPr>
            <p:ph idx="1"/>
          </p:nvPr>
        </p:nvSpPr>
        <p:spPr/>
        <p:txBody>
          <a:bodyPr/>
          <a:lstStyle/>
          <a:p>
            <a:pPr marL="0" indent="0">
              <a:buNone/>
            </a:pPr>
            <a:r>
              <a:rPr lang="en-GB" b="1" dirty="0" smtClean="0">
                <a:solidFill>
                  <a:srgbClr val="7030A0"/>
                </a:solidFill>
              </a:rPr>
              <a:t>The three circles of English – </a:t>
            </a:r>
            <a:r>
              <a:rPr lang="en-GB" b="1" dirty="0" err="1" smtClean="0">
                <a:solidFill>
                  <a:srgbClr val="7030A0"/>
                </a:solidFill>
              </a:rPr>
              <a:t>Braj</a:t>
            </a:r>
            <a:r>
              <a:rPr lang="en-GB" b="1" dirty="0" smtClean="0">
                <a:solidFill>
                  <a:srgbClr val="7030A0"/>
                </a:solidFill>
              </a:rPr>
              <a:t> </a:t>
            </a:r>
            <a:r>
              <a:rPr lang="en-GB" b="1" dirty="0" err="1" smtClean="0">
                <a:solidFill>
                  <a:srgbClr val="7030A0"/>
                </a:solidFill>
              </a:rPr>
              <a:t>Kachru</a:t>
            </a:r>
            <a:r>
              <a:rPr lang="en-GB" b="1" dirty="0" smtClean="0">
                <a:solidFill>
                  <a:srgbClr val="7030A0"/>
                </a:solidFill>
              </a:rPr>
              <a:t>:</a:t>
            </a:r>
            <a:endParaRPr lang="en-GB" b="1" dirty="0" smtClean="0">
              <a:solidFill>
                <a:srgbClr val="7030A0"/>
              </a:solidFill>
            </a:endParaRPr>
          </a:p>
          <a:p>
            <a:endParaRPr lang="en-GB" b="1" dirty="0">
              <a:solidFill>
                <a:srgbClr val="7030A0"/>
              </a:solidFill>
            </a:endParaRPr>
          </a:p>
          <a:p>
            <a:r>
              <a:rPr lang="en-GB" b="1" dirty="0" smtClean="0">
                <a:solidFill>
                  <a:srgbClr val="7030A0"/>
                </a:solidFill>
              </a:rPr>
              <a:t>Inner Circle</a:t>
            </a:r>
            <a:endParaRPr lang="en-GB" b="1" dirty="0" smtClean="0">
              <a:solidFill>
                <a:srgbClr val="7030A0"/>
              </a:solidFill>
            </a:endParaRPr>
          </a:p>
          <a:p>
            <a:endParaRPr lang="en-GB" b="1" dirty="0" smtClean="0">
              <a:solidFill>
                <a:srgbClr val="7030A0"/>
              </a:solidFill>
            </a:endParaRPr>
          </a:p>
          <a:p>
            <a:r>
              <a:rPr lang="en-GB" b="1" dirty="0" smtClean="0">
                <a:solidFill>
                  <a:srgbClr val="7030A0"/>
                </a:solidFill>
              </a:rPr>
              <a:t>Outer Circle</a:t>
            </a:r>
            <a:endParaRPr lang="en-GB" b="1" dirty="0" smtClean="0">
              <a:solidFill>
                <a:srgbClr val="7030A0"/>
              </a:solidFill>
            </a:endParaRPr>
          </a:p>
          <a:p>
            <a:pPr marL="0" indent="0">
              <a:buNone/>
            </a:pPr>
            <a:endParaRPr lang="en-GB" b="1" dirty="0" smtClean="0">
              <a:solidFill>
                <a:srgbClr val="7030A0"/>
              </a:solidFill>
            </a:endParaRPr>
          </a:p>
          <a:p>
            <a:r>
              <a:rPr lang="en-GB" b="1" dirty="0" smtClean="0">
                <a:solidFill>
                  <a:srgbClr val="7030A0"/>
                </a:solidFill>
              </a:rPr>
              <a:t>Expanding Circle</a:t>
            </a:r>
            <a:endParaRPr lang="en-GB" b="1" dirty="0">
              <a:solidFill>
                <a:srgbClr val="7030A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Language Collaborative</a:t>
            </a:r>
            <a:endParaRPr lang="en-GB" b="1" dirty="0">
              <a:solidFill>
                <a:srgbClr val="C00000"/>
              </a:solidFill>
            </a:endParaRPr>
          </a:p>
        </p:txBody>
      </p:sp>
      <p:sp>
        <p:nvSpPr>
          <p:cNvPr id="3" name="Content Placeholder 2"/>
          <p:cNvSpPr>
            <a:spLocks noGrp="1"/>
          </p:cNvSpPr>
          <p:nvPr>
            <p:ph idx="1"/>
          </p:nvPr>
        </p:nvSpPr>
        <p:spPr/>
        <p:txBody>
          <a:bodyPr/>
          <a:lstStyle/>
          <a:p>
            <a:r>
              <a:rPr lang="en-GB" b="1" dirty="0" smtClean="0">
                <a:solidFill>
                  <a:srgbClr val="7030A0"/>
                </a:solidFill>
              </a:rPr>
              <a:t>1921	George Sampson</a:t>
            </a:r>
            <a:endParaRPr lang="en-GB" b="1" dirty="0" smtClean="0">
              <a:solidFill>
                <a:srgbClr val="7030A0"/>
              </a:solidFill>
            </a:endParaRPr>
          </a:p>
          <a:p>
            <a:pPr marL="0" indent="0">
              <a:buNone/>
            </a:pPr>
            <a:endParaRPr lang="en-GB" b="1" dirty="0">
              <a:solidFill>
                <a:srgbClr val="7030A0"/>
              </a:solidFill>
            </a:endParaRPr>
          </a:p>
          <a:p>
            <a:r>
              <a:rPr lang="en-GB" b="1" dirty="0" smtClean="0">
                <a:solidFill>
                  <a:srgbClr val="7030A0"/>
                </a:solidFill>
              </a:rPr>
              <a:t>1975	The Bullock Report</a:t>
            </a:r>
            <a:endParaRPr lang="en-GB" b="1" dirty="0" smtClean="0">
              <a:solidFill>
                <a:srgbClr val="7030A0"/>
              </a:solidFill>
            </a:endParaRPr>
          </a:p>
          <a:p>
            <a:endParaRPr lang="en-GB" b="1" dirty="0">
              <a:solidFill>
                <a:srgbClr val="7030A0"/>
              </a:solidFill>
            </a:endParaRPr>
          </a:p>
          <a:p>
            <a:r>
              <a:rPr lang="en-GB" b="1" dirty="0" smtClean="0">
                <a:solidFill>
                  <a:srgbClr val="7030A0"/>
                </a:solidFill>
              </a:rPr>
              <a:t>1998	National Literacy Strategy</a:t>
            </a:r>
            <a:endParaRPr lang="en-GB" b="1" dirty="0" smtClean="0">
              <a:solidFill>
                <a:srgbClr val="7030A0"/>
              </a:solidFill>
            </a:endParaRPr>
          </a:p>
          <a:p>
            <a:endParaRPr lang="en-GB" b="1" dirty="0">
              <a:solidFill>
                <a:srgbClr val="7030A0"/>
              </a:solidFill>
            </a:endParaRPr>
          </a:p>
          <a:p>
            <a:r>
              <a:rPr lang="en-US" altLang="en-GB" b="1" dirty="0">
                <a:solidFill>
                  <a:srgbClr val="7030A0"/>
                </a:solidFill>
              </a:rPr>
              <a:t>Everything has been thought of before, the challenge is to think of it again.....</a:t>
            </a:r>
            <a:endParaRPr lang="en-US" altLang="en-GB" b="1" dirty="0">
              <a:solidFill>
                <a:srgbClr val="7030A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Language Collaborative</a:t>
            </a:r>
            <a:endParaRPr lang="en-GB" b="1" dirty="0">
              <a:solidFill>
                <a:srgbClr val="C00000"/>
              </a:solidFill>
            </a:endParaRPr>
          </a:p>
        </p:txBody>
      </p:sp>
      <p:sp>
        <p:nvSpPr>
          <p:cNvPr id="3" name="Content Placeholder 2"/>
          <p:cNvSpPr>
            <a:spLocks noGrp="1"/>
          </p:cNvSpPr>
          <p:nvPr>
            <p:ph idx="1"/>
          </p:nvPr>
        </p:nvSpPr>
        <p:spPr/>
        <p:txBody>
          <a:bodyPr/>
          <a:lstStyle/>
          <a:p>
            <a:r>
              <a:rPr lang="en-GB" b="1" dirty="0" smtClean="0">
                <a:solidFill>
                  <a:srgbClr val="7030A0"/>
                </a:solidFill>
              </a:rPr>
              <a:t>Let all teachers in </a:t>
            </a:r>
            <a:r>
              <a:rPr lang="en-US" altLang="en-GB" b="1" dirty="0" smtClean="0">
                <a:solidFill>
                  <a:srgbClr val="7030A0"/>
                </a:solidFill>
              </a:rPr>
              <a:t>the nation’s </a:t>
            </a:r>
            <a:r>
              <a:rPr lang="en-GB" b="1" dirty="0" smtClean="0">
                <a:solidFill>
                  <a:srgbClr val="7030A0"/>
                </a:solidFill>
              </a:rPr>
              <a:t>classrooms recommit themselves to being teachers of English.</a:t>
            </a:r>
            <a:endParaRPr lang="en-GB" b="1" dirty="0" smtClean="0">
              <a:solidFill>
                <a:srgbClr val="7030A0"/>
              </a:solidFill>
            </a:endParaRPr>
          </a:p>
          <a:p>
            <a:endParaRPr lang="en-GB" b="1" dirty="0">
              <a:solidFill>
                <a:srgbClr val="7030A0"/>
              </a:solidFill>
            </a:endParaRPr>
          </a:p>
          <a:p>
            <a:r>
              <a:rPr lang="en-GB" b="1" dirty="0" smtClean="0">
                <a:solidFill>
                  <a:srgbClr val="7030A0"/>
                </a:solidFill>
              </a:rPr>
              <a:t>Let all students be reminded that they are innate knowers of the English language – a global gift!</a:t>
            </a:r>
            <a:endParaRPr lang="en-GB" b="1" dirty="0" smtClean="0">
              <a:solidFill>
                <a:srgbClr val="7030A0"/>
              </a:solidFill>
            </a:endParaRPr>
          </a:p>
          <a:p>
            <a:pPr marL="3657600" lvl="8" indent="0">
              <a:buNone/>
            </a:pPr>
            <a:r>
              <a:rPr lang="en-GB" b="1" dirty="0">
                <a:solidFill>
                  <a:srgbClr val="7030A0"/>
                </a:solidFill>
              </a:rPr>
              <a:t>	</a:t>
            </a:r>
            <a:r>
              <a:rPr lang="en-GB" b="1" dirty="0" smtClean="0">
                <a:solidFill>
                  <a:srgbClr val="7030A0"/>
                </a:solidFill>
              </a:rPr>
              <a:t>		end.</a:t>
            </a:r>
            <a:endParaRPr lang="en-GB" b="1" dirty="0">
              <a:solidFill>
                <a:srgbClr val="7030A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GB" sz="4800" b="1">
                <a:gradFill>
                  <a:gsLst>
                    <a:gs pos="0">
                      <a:srgbClr val="7B32B2"/>
                    </a:gs>
                    <a:gs pos="100000">
                      <a:srgbClr val="401A5D"/>
                    </a:gs>
                  </a:gsLst>
                  <a:lin scaled="0"/>
                </a:gradFill>
              </a:rPr>
              <a:t>Teachers’ Standards (2012)</a:t>
            </a:r>
            <a:endParaRPr lang="en-US" altLang="en-GB" sz="4800" b="1">
              <a:gradFill>
                <a:gsLst>
                  <a:gs pos="0">
                    <a:srgbClr val="7B32B2"/>
                  </a:gs>
                  <a:gs pos="100000">
                    <a:srgbClr val="401A5D"/>
                  </a:gs>
                </a:gsLst>
                <a:lin scaled="0"/>
              </a:gradFill>
            </a:endParaRPr>
          </a:p>
        </p:txBody>
      </p:sp>
      <p:sp>
        <p:nvSpPr>
          <p:cNvPr id="3" name="Content Placeholder 2"/>
          <p:cNvSpPr>
            <a:spLocks noGrp="1"/>
          </p:cNvSpPr>
          <p:nvPr>
            <p:ph idx="1"/>
          </p:nvPr>
        </p:nvSpPr>
        <p:spPr/>
        <p:txBody>
          <a:bodyPr/>
          <a:p>
            <a:r>
              <a:rPr lang="en-US" altLang="en-GB" sz="4800">
                <a:solidFill>
                  <a:srgbClr val="C00000"/>
                </a:solidFill>
              </a:rPr>
              <a:t>demonstrate an understanding of and take responsibility for promoting high standards of literacy, articulacy and the correct use of standard English, whatever the teacher’s specialist subject</a:t>
            </a:r>
            <a:endParaRPr lang="en-US" altLang="en-GB" sz="480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ltLang="en-GB" b="1">
                <a:solidFill>
                  <a:srgbClr val="C00000"/>
                </a:solidFill>
              </a:rPr>
              <a:t>Oracy Framework: now the masks are off, let every voice be heard........</a:t>
            </a:r>
            <a:endParaRPr lang="en-US" altLang="en-GB" b="1">
              <a:solidFill>
                <a:srgbClr val="C00000"/>
              </a:solidFill>
            </a:endParaRPr>
          </a:p>
        </p:txBody>
      </p:sp>
      <p:sp>
        <p:nvSpPr>
          <p:cNvPr id="3" name="Content Placeholder 2"/>
          <p:cNvSpPr>
            <a:spLocks noGrp="1"/>
          </p:cNvSpPr>
          <p:nvPr>
            <p:ph idx="1"/>
          </p:nvPr>
        </p:nvSpPr>
        <p:spPr/>
        <p:txBody>
          <a:bodyPr>
            <a:normAutofit fontScale="90000" lnSpcReduction="20000"/>
          </a:bodyPr>
          <a:p>
            <a:endParaRPr lang="en-US" altLang="en-GB" sz="4400" b="1"/>
          </a:p>
          <a:p>
            <a:r>
              <a:rPr lang="en-US" altLang="en-GB" sz="4400" b="1"/>
              <a:t>See pack: Alumnis Oracy Framework</a:t>
            </a:r>
            <a:endParaRPr lang="en-US" altLang="en-GB" sz="4400" b="1"/>
          </a:p>
          <a:p>
            <a:endParaRPr lang="en-US" altLang="en-GB" sz="4400" b="1"/>
          </a:p>
          <a:p>
            <a:r>
              <a:rPr lang="en-US" altLang="en-GB" sz="4400" b="1"/>
              <a:t>You can make a difference - Roddy Doyle!</a:t>
            </a:r>
            <a:endParaRPr lang="en-US" altLang="en-GB" sz="4400" b="1"/>
          </a:p>
          <a:p>
            <a:endParaRPr lang="en-US" altLang="en-GB" sz="4400" b="1"/>
          </a:p>
          <a:p>
            <a:r>
              <a:rPr lang="en-US" altLang="en-GB" sz="4400" b="1"/>
              <a:t>‘We beat on, boats against the current, borne back ceaselessly into the past.’</a:t>
            </a:r>
            <a:endParaRPr lang="en-US" altLang="en-GB" sz="4400" b="1"/>
          </a:p>
          <a:p>
            <a:pPr marL="0" indent="0">
              <a:buNone/>
            </a:pPr>
            <a:r>
              <a:rPr lang="en-US" altLang="en-GB" b="1">
                <a:solidFill>
                  <a:srgbClr val="00B050"/>
                </a:solidFill>
              </a:rPr>
              <a:t>										RB. end.</a:t>
            </a:r>
            <a:endParaRPr lang="en-US" altLang="en-GB" b="1">
              <a:solidFill>
                <a:srgbClr val="00B0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age2.jpg" descr="Indonesian-school-kids-Sijori-ImagesBarcroft-India-Mar-13-2015"/>
          <p:cNvPicPr>
            <a:picLocks noChangeAspect="1"/>
          </p:cNvPicPr>
          <p:nvPr/>
        </p:nvPicPr>
        <p:blipFill>
          <a:blip r:embed="rId1"/>
          <a:stretch>
            <a:fillRect/>
          </a:stretch>
        </p:blipFill>
        <p:spPr>
          <a:xfrm>
            <a:off x="2139357" y="507078"/>
            <a:ext cx="7766623" cy="5843845"/>
          </a:xfrm>
          <a:prstGeom prst="rect">
            <a:avLst/>
          </a:prstGeom>
          <a:ln w="12700">
            <a:miter lim="400000"/>
            <a:headEnd/>
            <a:tailEnd/>
          </a:ln>
        </p:spPr>
      </p:pic>
      <p:sp>
        <p:nvSpPr>
          <p:cNvPr id="176" name="Shape 176"/>
          <p:cNvSpPr/>
          <p:nvPr/>
        </p:nvSpPr>
        <p:spPr>
          <a:xfrm>
            <a:off x="551410" y="336283"/>
            <a:ext cx="11089180" cy="6185434"/>
          </a:xfrm>
          <a:prstGeom prst="rect">
            <a:avLst/>
          </a:prstGeom>
          <a:ln w="12700">
            <a:solidFill>
              <a:srgbClr val="D8D4BA"/>
            </a:solidFill>
            <a:miter/>
          </a:ln>
        </p:spPr>
        <p:txBody>
          <a:bodyPr lIns="45719" rIns="45719" anchor="ctr"/>
          <a:lstStyle/>
          <a:p>
            <a:pPr algn="ctr">
              <a:defRPr>
                <a:solidFill>
                  <a:srgbClr val="FFFFFF"/>
                </a:solidFill>
              </a:defRPr>
            </a:p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551410" y="336283"/>
            <a:ext cx="11089180" cy="6185434"/>
          </a:xfrm>
          <a:prstGeom prst="rect">
            <a:avLst/>
          </a:prstGeom>
          <a:ln w="12700">
            <a:solidFill>
              <a:srgbClr val="D8D4BA"/>
            </a:solidFill>
            <a:miter/>
          </a:ln>
        </p:spPr>
        <p:txBody>
          <a:bodyPr lIns="45719" rIns="45719" anchor="ctr"/>
          <a:lstStyle/>
          <a:p>
            <a:pPr algn="ctr">
              <a:defRPr>
                <a:solidFill>
                  <a:srgbClr val="FFFFFF"/>
                </a:solidFill>
              </a:defRPr>
            </a:pPr>
          </a:p>
        </p:txBody>
      </p:sp>
      <p:pic>
        <p:nvPicPr>
          <p:cNvPr id="182" name="image4.jpg" descr="Image result for 600 indian students expelled for cheating high resolutions"/>
          <p:cNvPicPr>
            <a:picLocks noChangeAspect="1"/>
          </p:cNvPicPr>
          <p:nvPr/>
        </p:nvPicPr>
        <p:blipFill>
          <a:blip r:embed="rId1"/>
          <a:stretch>
            <a:fillRect/>
          </a:stretch>
        </p:blipFill>
        <p:spPr>
          <a:xfrm>
            <a:off x="2050550" y="548640"/>
            <a:ext cx="8090901" cy="5760721"/>
          </a:xfrm>
          <a:prstGeom prst="rect">
            <a:avLst/>
          </a:prstGeom>
          <a:ln w="12700">
            <a:miter lim="400000"/>
            <a:headEnd/>
            <a:tailEnd/>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OneDrive for Business\Roy Only\spirit.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34833" y="0"/>
            <a:ext cx="512233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6" name="Group 416"/>
          <p:cNvGrpSpPr/>
          <p:nvPr/>
        </p:nvGrpSpPr>
        <p:grpSpPr>
          <a:xfrm>
            <a:off x="702379" y="1702485"/>
            <a:ext cx="10787243" cy="4068672"/>
            <a:chOff x="0" y="0"/>
            <a:chExt cx="10787242" cy="4068671"/>
          </a:xfrm>
        </p:grpSpPr>
        <p:grpSp>
          <p:nvGrpSpPr>
            <p:cNvPr id="380" name="Group 380"/>
            <p:cNvGrpSpPr/>
            <p:nvPr/>
          </p:nvGrpSpPr>
          <p:grpSpPr>
            <a:xfrm>
              <a:off x="1434401" y="786527"/>
              <a:ext cx="6580191" cy="3282145"/>
              <a:chOff x="0" y="0"/>
              <a:chExt cx="6580190" cy="3282144"/>
            </a:xfrm>
          </p:grpSpPr>
          <p:sp>
            <p:nvSpPr>
              <p:cNvPr id="196" name="Shape 196"/>
              <p:cNvSpPr/>
              <p:nvPr/>
            </p:nvSpPr>
            <p:spPr>
              <a:xfrm>
                <a:off x="2766923" y="1388232"/>
                <a:ext cx="1254658" cy="1405725"/>
              </a:xfrm>
              <a:custGeom>
                <a:avLst/>
                <a:gdLst/>
                <a:ahLst/>
                <a:cxnLst>
                  <a:cxn ang="0">
                    <a:pos x="wd2" y="hd2"/>
                  </a:cxn>
                  <a:cxn ang="5400000">
                    <a:pos x="wd2" y="hd2"/>
                  </a:cxn>
                  <a:cxn ang="10800000">
                    <a:pos x="wd2" y="hd2"/>
                  </a:cxn>
                  <a:cxn ang="16200000">
                    <a:pos x="wd2" y="hd2"/>
                  </a:cxn>
                </a:cxnLst>
                <a:rect l="0" t="0" r="r" b="b"/>
                <a:pathLst>
                  <a:path w="21600" h="21600" extrusionOk="0">
                    <a:moveTo>
                      <a:pt x="8459" y="0"/>
                    </a:moveTo>
                    <a:lnTo>
                      <a:pt x="8596" y="0"/>
                    </a:lnTo>
                    <a:lnTo>
                      <a:pt x="8706" y="49"/>
                    </a:lnTo>
                    <a:lnTo>
                      <a:pt x="8733" y="122"/>
                    </a:lnTo>
                    <a:lnTo>
                      <a:pt x="8788" y="171"/>
                    </a:lnTo>
                    <a:lnTo>
                      <a:pt x="8897" y="171"/>
                    </a:lnTo>
                    <a:lnTo>
                      <a:pt x="8979" y="122"/>
                    </a:lnTo>
                    <a:lnTo>
                      <a:pt x="9007" y="122"/>
                    </a:lnTo>
                    <a:lnTo>
                      <a:pt x="9007" y="171"/>
                    </a:lnTo>
                    <a:lnTo>
                      <a:pt x="8870" y="293"/>
                    </a:lnTo>
                    <a:lnTo>
                      <a:pt x="8870" y="440"/>
                    </a:lnTo>
                    <a:lnTo>
                      <a:pt x="8897" y="464"/>
                    </a:lnTo>
                    <a:lnTo>
                      <a:pt x="8979" y="489"/>
                    </a:lnTo>
                    <a:lnTo>
                      <a:pt x="9007" y="513"/>
                    </a:lnTo>
                    <a:lnTo>
                      <a:pt x="9007" y="684"/>
                    </a:lnTo>
                    <a:lnTo>
                      <a:pt x="8979" y="733"/>
                    </a:lnTo>
                    <a:lnTo>
                      <a:pt x="8897" y="831"/>
                    </a:lnTo>
                    <a:lnTo>
                      <a:pt x="8870" y="880"/>
                    </a:lnTo>
                    <a:lnTo>
                      <a:pt x="8870" y="977"/>
                    </a:lnTo>
                    <a:lnTo>
                      <a:pt x="8897" y="1100"/>
                    </a:lnTo>
                    <a:lnTo>
                      <a:pt x="9007" y="1295"/>
                    </a:lnTo>
                    <a:lnTo>
                      <a:pt x="9144" y="1368"/>
                    </a:lnTo>
                    <a:lnTo>
                      <a:pt x="9281" y="1417"/>
                    </a:lnTo>
                    <a:lnTo>
                      <a:pt x="9390" y="1442"/>
                    </a:lnTo>
                    <a:lnTo>
                      <a:pt x="9691" y="1442"/>
                    </a:lnTo>
                    <a:lnTo>
                      <a:pt x="9992" y="1515"/>
                    </a:lnTo>
                    <a:lnTo>
                      <a:pt x="10266" y="1662"/>
                    </a:lnTo>
                    <a:lnTo>
                      <a:pt x="10814" y="2028"/>
                    </a:lnTo>
                    <a:lnTo>
                      <a:pt x="11087" y="2175"/>
                    </a:lnTo>
                    <a:lnTo>
                      <a:pt x="11471" y="2248"/>
                    </a:lnTo>
                    <a:lnTo>
                      <a:pt x="11553" y="2248"/>
                    </a:lnTo>
                    <a:lnTo>
                      <a:pt x="11662" y="2150"/>
                    </a:lnTo>
                    <a:lnTo>
                      <a:pt x="11717" y="2126"/>
                    </a:lnTo>
                    <a:lnTo>
                      <a:pt x="11717" y="1881"/>
                    </a:lnTo>
                    <a:lnTo>
                      <a:pt x="11744" y="1686"/>
                    </a:lnTo>
                    <a:lnTo>
                      <a:pt x="11881" y="1588"/>
                    </a:lnTo>
                    <a:lnTo>
                      <a:pt x="12100" y="1539"/>
                    </a:lnTo>
                    <a:lnTo>
                      <a:pt x="12347" y="1466"/>
                    </a:lnTo>
                    <a:lnTo>
                      <a:pt x="12621" y="1466"/>
                    </a:lnTo>
                    <a:lnTo>
                      <a:pt x="12621" y="1564"/>
                    </a:lnTo>
                    <a:lnTo>
                      <a:pt x="12648" y="1588"/>
                    </a:lnTo>
                    <a:lnTo>
                      <a:pt x="12675" y="1662"/>
                    </a:lnTo>
                    <a:lnTo>
                      <a:pt x="12757" y="1686"/>
                    </a:lnTo>
                    <a:lnTo>
                      <a:pt x="12785" y="1710"/>
                    </a:lnTo>
                    <a:lnTo>
                      <a:pt x="12922" y="1784"/>
                    </a:lnTo>
                    <a:lnTo>
                      <a:pt x="13195" y="1784"/>
                    </a:lnTo>
                    <a:lnTo>
                      <a:pt x="13305" y="1808"/>
                    </a:lnTo>
                    <a:lnTo>
                      <a:pt x="13688" y="1930"/>
                    </a:lnTo>
                    <a:lnTo>
                      <a:pt x="14126" y="2052"/>
                    </a:lnTo>
                    <a:lnTo>
                      <a:pt x="14537" y="2077"/>
                    </a:lnTo>
                    <a:lnTo>
                      <a:pt x="14783" y="2052"/>
                    </a:lnTo>
                    <a:lnTo>
                      <a:pt x="14948" y="2004"/>
                    </a:lnTo>
                    <a:lnTo>
                      <a:pt x="15358" y="1930"/>
                    </a:lnTo>
                    <a:lnTo>
                      <a:pt x="15577" y="1955"/>
                    </a:lnTo>
                    <a:lnTo>
                      <a:pt x="15741" y="2028"/>
                    </a:lnTo>
                    <a:lnTo>
                      <a:pt x="15933" y="2052"/>
                    </a:lnTo>
                    <a:lnTo>
                      <a:pt x="16070" y="2052"/>
                    </a:lnTo>
                    <a:lnTo>
                      <a:pt x="16152" y="2028"/>
                    </a:lnTo>
                    <a:lnTo>
                      <a:pt x="16179" y="2028"/>
                    </a:lnTo>
                    <a:lnTo>
                      <a:pt x="16262" y="2004"/>
                    </a:lnTo>
                    <a:lnTo>
                      <a:pt x="16453" y="2297"/>
                    </a:lnTo>
                    <a:lnTo>
                      <a:pt x="16481" y="2492"/>
                    </a:lnTo>
                    <a:lnTo>
                      <a:pt x="16453" y="2614"/>
                    </a:lnTo>
                    <a:lnTo>
                      <a:pt x="16398" y="2761"/>
                    </a:lnTo>
                    <a:lnTo>
                      <a:pt x="16316" y="2957"/>
                    </a:lnTo>
                    <a:lnTo>
                      <a:pt x="16262" y="3079"/>
                    </a:lnTo>
                    <a:lnTo>
                      <a:pt x="16070" y="2981"/>
                    </a:lnTo>
                    <a:lnTo>
                      <a:pt x="15933" y="2786"/>
                    </a:lnTo>
                    <a:lnTo>
                      <a:pt x="15769" y="2590"/>
                    </a:lnTo>
                    <a:lnTo>
                      <a:pt x="15632" y="2419"/>
                    </a:lnTo>
                    <a:lnTo>
                      <a:pt x="15632" y="2590"/>
                    </a:lnTo>
                    <a:lnTo>
                      <a:pt x="16700" y="4276"/>
                    </a:lnTo>
                    <a:lnTo>
                      <a:pt x="16700" y="4447"/>
                    </a:lnTo>
                    <a:lnTo>
                      <a:pt x="16837" y="4667"/>
                    </a:lnTo>
                    <a:lnTo>
                      <a:pt x="17001" y="4887"/>
                    </a:lnTo>
                    <a:lnTo>
                      <a:pt x="17138" y="5009"/>
                    </a:lnTo>
                    <a:lnTo>
                      <a:pt x="17138" y="5571"/>
                    </a:lnTo>
                    <a:lnTo>
                      <a:pt x="17220" y="5644"/>
                    </a:lnTo>
                    <a:lnTo>
                      <a:pt x="17247" y="5718"/>
                    </a:lnTo>
                    <a:lnTo>
                      <a:pt x="17357" y="5767"/>
                    </a:lnTo>
                    <a:lnTo>
                      <a:pt x="17411" y="5840"/>
                    </a:lnTo>
                    <a:lnTo>
                      <a:pt x="17494" y="5864"/>
                    </a:lnTo>
                    <a:lnTo>
                      <a:pt x="17603" y="5938"/>
                    </a:lnTo>
                    <a:lnTo>
                      <a:pt x="17658" y="6011"/>
                    </a:lnTo>
                    <a:lnTo>
                      <a:pt x="17767" y="6255"/>
                    </a:lnTo>
                    <a:lnTo>
                      <a:pt x="17795" y="6475"/>
                    </a:lnTo>
                    <a:lnTo>
                      <a:pt x="17932" y="6695"/>
                    </a:lnTo>
                    <a:lnTo>
                      <a:pt x="18041" y="6768"/>
                    </a:lnTo>
                    <a:lnTo>
                      <a:pt x="18096" y="6817"/>
                    </a:lnTo>
                    <a:lnTo>
                      <a:pt x="18424" y="7013"/>
                    </a:lnTo>
                    <a:lnTo>
                      <a:pt x="18561" y="7135"/>
                    </a:lnTo>
                    <a:lnTo>
                      <a:pt x="18643" y="7306"/>
                    </a:lnTo>
                    <a:lnTo>
                      <a:pt x="18835" y="7477"/>
                    </a:lnTo>
                    <a:lnTo>
                      <a:pt x="19081" y="7526"/>
                    </a:lnTo>
                    <a:lnTo>
                      <a:pt x="19081" y="7599"/>
                    </a:lnTo>
                    <a:lnTo>
                      <a:pt x="19109" y="7648"/>
                    </a:lnTo>
                    <a:lnTo>
                      <a:pt x="19109" y="7770"/>
                    </a:lnTo>
                    <a:lnTo>
                      <a:pt x="19081" y="7843"/>
                    </a:lnTo>
                    <a:lnTo>
                      <a:pt x="19136" y="7892"/>
                    </a:lnTo>
                    <a:lnTo>
                      <a:pt x="19163" y="7966"/>
                    </a:lnTo>
                    <a:lnTo>
                      <a:pt x="19246" y="8039"/>
                    </a:lnTo>
                    <a:lnTo>
                      <a:pt x="19300" y="8112"/>
                    </a:lnTo>
                    <a:lnTo>
                      <a:pt x="19383" y="8210"/>
                    </a:lnTo>
                    <a:lnTo>
                      <a:pt x="19492" y="8234"/>
                    </a:lnTo>
                    <a:lnTo>
                      <a:pt x="19547" y="8259"/>
                    </a:lnTo>
                    <a:lnTo>
                      <a:pt x="19629" y="8259"/>
                    </a:lnTo>
                    <a:lnTo>
                      <a:pt x="19684" y="8234"/>
                    </a:lnTo>
                    <a:lnTo>
                      <a:pt x="19711" y="8210"/>
                    </a:lnTo>
                    <a:lnTo>
                      <a:pt x="19766" y="8137"/>
                    </a:lnTo>
                    <a:lnTo>
                      <a:pt x="19793" y="8112"/>
                    </a:lnTo>
                    <a:lnTo>
                      <a:pt x="19848" y="8088"/>
                    </a:lnTo>
                    <a:lnTo>
                      <a:pt x="20313" y="8088"/>
                    </a:lnTo>
                    <a:lnTo>
                      <a:pt x="20916" y="7966"/>
                    </a:lnTo>
                    <a:lnTo>
                      <a:pt x="21545" y="7795"/>
                    </a:lnTo>
                    <a:lnTo>
                      <a:pt x="21600" y="7917"/>
                    </a:lnTo>
                    <a:lnTo>
                      <a:pt x="21545" y="8381"/>
                    </a:lnTo>
                    <a:lnTo>
                      <a:pt x="21326" y="8845"/>
                    </a:lnTo>
                    <a:lnTo>
                      <a:pt x="21107" y="9285"/>
                    </a:lnTo>
                    <a:lnTo>
                      <a:pt x="20861" y="9578"/>
                    </a:lnTo>
                    <a:lnTo>
                      <a:pt x="20532" y="9994"/>
                    </a:lnTo>
                    <a:lnTo>
                      <a:pt x="20313" y="10336"/>
                    </a:lnTo>
                    <a:lnTo>
                      <a:pt x="19957" y="10629"/>
                    </a:lnTo>
                    <a:lnTo>
                      <a:pt x="19574" y="10873"/>
                    </a:lnTo>
                    <a:lnTo>
                      <a:pt x="19218" y="11069"/>
                    </a:lnTo>
                    <a:lnTo>
                      <a:pt x="18862" y="11289"/>
                    </a:lnTo>
                    <a:lnTo>
                      <a:pt x="18561" y="11533"/>
                    </a:lnTo>
                    <a:lnTo>
                      <a:pt x="18315" y="11802"/>
                    </a:lnTo>
                    <a:lnTo>
                      <a:pt x="18151" y="12193"/>
                    </a:lnTo>
                    <a:lnTo>
                      <a:pt x="18041" y="12364"/>
                    </a:lnTo>
                    <a:lnTo>
                      <a:pt x="17932" y="12486"/>
                    </a:lnTo>
                    <a:lnTo>
                      <a:pt x="17795" y="12608"/>
                    </a:lnTo>
                    <a:lnTo>
                      <a:pt x="17767" y="12779"/>
                    </a:lnTo>
                    <a:lnTo>
                      <a:pt x="17795" y="13048"/>
                    </a:lnTo>
                    <a:lnTo>
                      <a:pt x="17822" y="13268"/>
                    </a:lnTo>
                    <a:lnTo>
                      <a:pt x="17877" y="13561"/>
                    </a:lnTo>
                    <a:lnTo>
                      <a:pt x="17932" y="13757"/>
                    </a:lnTo>
                    <a:lnTo>
                      <a:pt x="18068" y="13952"/>
                    </a:lnTo>
                    <a:lnTo>
                      <a:pt x="18205" y="14099"/>
                    </a:lnTo>
                    <a:lnTo>
                      <a:pt x="18287" y="14221"/>
                    </a:lnTo>
                    <a:lnTo>
                      <a:pt x="18287" y="14294"/>
                    </a:lnTo>
                    <a:lnTo>
                      <a:pt x="18233" y="14319"/>
                    </a:lnTo>
                    <a:lnTo>
                      <a:pt x="18205" y="14392"/>
                    </a:lnTo>
                    <a:lnTo>
                      <a:pt x="18205" y="14905"/>
                    </a:lnTo>
                    <a:lnTo>
                      <a:pt x="18178" y="15271"/>
                    </a:lnTo>
                    <a:lnTo>
                      <a:pt x="18233" y="15394"/>
                    </a:lnTo>
                    <a:lnTo>
                      <a:pt x="18233" y="15467"/>
                    </a:lnTo>
                    <a:lnTo>
                      <a:pt x="18178" y="15711"/>
                    </a:lnTo>
                    <a:lnTo>
                      <a:pt x="18014" y="15882"/>
                    </a:lnTo>
                    <a:lnTo>
                      <a:pt x="17795" y="16029"/>
                    </a:lnTo>
                    <a:lnTo>
                      <a:pt x="17521" y="16200"/>
                    </a:lnTo>
                    <a:lnTo>
                      <a:pt x="17220" y="16298"/>
                    </a:lnTo>
                    <a:lnTo>
                      <a:pt x="16973" y="16444"/>
                    </a:lnTo>
                    <a:lnTo>
                      <a:pt x="16754" y="16591"/>
                    </a:lnTo>
                    <a:lnTo>
                      <a:pt x="16672" y="16811"/>
                    </a:lnTo>
                    <a:lnTo>
                      <a:pt x="16563" y="16835"/>
                    </a:lnTo>
                    <a:lnTo>
                      <a:pt x="16481" y="16909"/>
                    </a:lnTo>
                    <a:lnTo>
                      <a:pt x="16398" y="16957"/>
                    </a:lnTo>
                    <a:lnTo>
                      <a:pt x="16316" y="17104"/>
                    </a:lnTo>
                    <a:lnTo>
                      <a:pt x="16344" y="17275"/>
                    </a:lnTo>
                    <a:lnTo>
                      <a:pt x="16481" y="17422"/>
                    </a:lnTo>
                    <a:lnTo>
                      <a:pt x="16590" y="17568"/>
                    </a:lnTo>
                    <a:lnTo>
                      <a:pt x="16617" y="17764"/>
                    </a:lnTo>
                    <a:lnTo>
                      <a:pt x="16617" y="17984"/>
                    </a:lnTo>
                    <a:lnTo>
                      <a:pt x="16590" y="18204"/>
                    </a:lnTo>
                    <a:lnTo>
                      <a:pt x="16563" y="18350"/>
                    </a:lnTo>
                    <a:lnTo>
                      <a:pt x="16535" y="18375"/>
                    </a:lnTo>
                    <a:lnTo>
                      <a:pt x="16453" y="18399"/>
                    </a:lnTo>
                    <a:lnTo>
                      <a:pt x="16207" y="18399"/>
                    </a:lnTo>
                    <a:lnTo>
                      <a:pt x="15906" y="18619"/>
                    </a:lnTo>
                    <a:lnTo>
                      <a:pt x="15659" y="18888"/>
                    </a:lnTo>
                    <a:lnTo>
                      <a:pt x="15741" y="18937"/>
                    </a:lnTo>
                    <a:lnTo>
                      <a:pt x="15796" y="18986"/>
                    </a:lnTo>
                    <a:lnTo>
                      <a:pt x="15851" y="19059"/>
                    </a:lnTo>
                    <a:lnTo>
                      <a:pt x="15851" y="19108"/>
                    </a:lnTo>
                    <a:lnTo>
                      <a:pt x="15769" y="19352"/>
                    </a:lnTo>
                    <a:lnTo>
                      <a:pt x="15577" y="19572"/>
                    </a:lnTo>
                    <a:lnTo>
                      <a:pt x="15386" y="19719"/>
                    </a:lnTo>
                    <a:lnTo>
                      <a:pt x="15221" y="19938"/>
                    </a:lnTo>
                    <a:lnTo>
                      <a:pt x="14948" y="20378"/>
                    </a:lnTo>
                    <a:lnTo>
                      <a:pt x="14701" y="20671"/>
                    </a:lnTo>
                    <a:lnTo>
                      <a:pt x="14427" y="20916"/>
                    </a:lnTo>
                    <a:lnTo>
                      <a:pt x="14099" y="21185"/>
                    </a:lnTo>
                    <a:lnTo>
                      <a:pt x="13989" y="21209"/>
                    </a:lnTo>
                    <a:lnTo>
                      <a:pt x="13825" y="21209"/>
                    </a:lnTo>
                    <a:lnTo>
                      <a:pt x="13716" y="21233"/>
                    </a:lnTo>
                    <a:lnTo>
                      <a:pt x="13633" y="21233"/>
                    </a:lnTo>
                    <a:lnTo>
                      <a:pt x="13606" y="21258"/>
                    </a:lnTo>
                    <a:lnTo>
                      <a:pt x="13579" y="21331"/>
                    </a:lnTo>
                    <a:lnTo>
                      <a:pt x="13469" y="21356"/>
                    </a:lnTo>
                    <a:lnTo>
                      <a:pt x="13332" y="21429"/>
                    </a:lnTo>
                    <a:lnTo>
                      <a:pt x="13195" y="21429"/>
                    </a:lnTo>
                    <a:lnTo>
                      <a:pt x="13113" y="21380"/>
                    </a:lnTo>
                    <a:lnTo>
                      <a:pt x="13059" y="21331"/>
                    </a:lnTo>
                    <a:lnTo>
                      <a:pt x="12976" y="21307"/>
                    </a:lnTo>
                    <a:lnTo>
                      <a:pt x="12922" y="21307"/>
                    </a:lnTo>
                    <a:lnTo>
                      <a:pt x="12621" y="21356"/>
                    </a:lnTo>
                    <a:lnTo>
                      <a:pt x="12073" y="21551"/>
                    </a:lnTo>
                    <a:lnTo>
                      <a:pt x="11744" y="21600"/>
                    </a:lnTo>
                    <a:lnTo>
                      <a:pt x="11553" y="21551"/>
                    </a:lnTo>
                    <a:lnTo>
                      <a:pt x="11416" y="21429"/>
                    </a:lnTo>
                    <a:lnTo>
                      <a:pt x="11334" y="21429"/>
                    </a:lnTo>
                    <a:lnTo>
                      <a:pt x="11306" y="21453"/>
                    </a:lnTo>
                    <a:lnTo>
                      <a:pt x="11224" y="21185"/>
                    </a:lnTo>
                    <a:lnTo>
                      <a:pt x="11087" y="20965"/>
                    </a:lnTo>
                    <a:lnTo>
                      <a:pt x="11170" y="20891"/>
                    </a:lnTo>
                    <a:lnTo>
                      <a:pt x="11224" y="20769"/>
                    </a:lnTo>
                    <a:lnTo>
                      <a:pt x="11224" y="20671"/>
                    </a:lnTo>
                    <a:lnTo>
                      <a:pt x="11197" y="20549"/>
                    </a:lnTo>
                    <a:lnTo>
                      <a:pt x="11060" y="20378"/>
                    </a:lnTo>
                    <a:lnTo>
                      <a:pt x="10951" y="20256"/>
                    </a:lnTo>
                    <a:lnTo>
                      <a:pt x="10868" y="20158"/>
                    </a:lnTo>
                    <a:lnTo>
                      <a:pt x="10376" y="19425"/>
                    </a:lnTo>
                    <a:lnTo>
                      <a:pt x="10184" y="19010"/>
                    </a:lnTo>
                    <a:lnTo>
                      <a:pt x="10047" y="18570"/>
                    </a:lnTo>
                    <a:lnTo>
                      <a:pt x="9965" y="18057"/>
                    </a:lnTo>
                    <a:lnTo>
                      <a:pt x="9965" y="17739"/>
                    </a:lnTo>
                    <a:lnTo>
                      <a:pt x="9910" y="17666"/>
                    </a:lnTo>
                    <a:lnTo>
                      <a:pt x="9719" y="17495"/>
                    </a:lnTo>
                    <a:lnTo>
                      <a:pt x="9472" y="17153"/>
                    </a:lnTo>
                    <a:lnTo>
                      <a:pt x="9308" y="16786"/>
                    </a:lnTo>
                    <a:lnTo>
                      <a:pt x="9171" y="16420"/>
                    </a:lnTo>
                    <a:lnTo>
                      <a:pt x="9116" y="15980"/>
                    </a:lnTo>
                    <a:lnTo>
                      <a:pt x="9144" y="15662"/>
                    </a:lnTo>
                    <a:lnTo>
                      <a:pt x="9281" y="15418"/>
                    </a:lnTo>
                    <a:lnTo>
                      <a:pt x="9445" y="15223"/>
                    </a:lnTo>
                    <a:lnTo>
                      <a:pt x="9637" y="15027"/>
                    </a:lnTo>
                    <a:lnTo>
                      <a:pt x="9773" y="14832"/>
                    </a:lnTo>
                    <a:lnTo>
                      <a:pt x="9801" y="14587"/>
                    </a:lnTo>
                    <a:lnTo>
                      <a:pt x="9773" y="14392"/>
                    </a:lnTo>
                    <a:lnTo>
                      <a:pt x="9691" y="14196"/>
                    </a:lnTo>
                    <a:lnTo>
                      <a:pt x="9664" y="14001"/>
                    </a:lnTo>
                    <a:lnTo>
                      <a:pt x="9582" y="13683"/>
                    </a:lnTo>
                    <a:lnTo>
                      <a:pt x="9390" y="13170"/>
                    </a:lnTo>
                    <a:lnTo>
                      <a:pt x="9308" y="12999"/>
                    </a:lnTo>
                    <a:lnTo>
                      <a:pt x="9281" y="12779"/>
                    </a:lnTo>
                    <a:lnTo>
                      <a:pt x="9171" y="12608"/>
                    </a:lnTo>
                    <a:lnTo>
                      <a:pt x="8979" y="12388"/>
                    </a:lnTo>
                    <a:lnTo>
                      <a:pt x="8733" y="12193"/>
                    </a:lnTo>
                    <a:lnTo>
                      <a:pt x="8487" y="11948"/>
                    </a:lnTo>
                    <a:lnTo>
                      <a:pt x="8322" y="11729"/>
                    </a:lnTo>
                    <a:lnTo>
                      <a:pt x="8240" y="11460"/>
                    </a:lnTo>
                    <a:lnTo>
                      <a:pt x="8240" y="11411"/>
                    </a:lnTo>
                    <a:lnTo>
                      <a:pt x="8350" y="11215"/>
                    </a:lnTo>
                    <a:lnTo>
                      <a:pt x="8432" y="11142"/>
                    </a:lnTo>
                    <a:lnTo>
                      <a:pt x="8459" y="11093"/>
                    </a:lnTo>
                    <a:lnTo>
                      <a:pt x="8514" y="11069"/>
                    </a:lnTo>
                    <a:lnTo>
                      <a:pt x="8487" y="10995"/>
                    </a:lnTo>
                    <a:lnTo>
                      <a:pt x="8487" y="10947"/>
                    </a:lnTo>
                    <a:lnTo>
                      <a:pt x="8514" y="10947"/>
                    </a:lnTo>
                    <a:lnTo>
                      <a:pt x="8514" y="10751"/>
                    </a:lnTo>
                    <a:lnTo>
                      <a:pt x="8569" y="10531"/>
                    </a:lnTo>
                    <a:lnTo>
                      <a:pt x="8624" y="10409"/>
                    </a:lnTo>
                    <a:lnTo>
                      <a:pt x="8514" y="10238"/>
                    </a:lnTo>
                    <a:lnTo>
                      <a:pt x="8377" y="10116"/>
                    </a:lnTo>
                    <a:lnTo>
                      <a:pt x="8186" y="10018"/>
                    </a:lnTo>
                    <a:lnTo>
                      <a:pt x="7939" y="9994"/>
                    </a:lnTo>
                    <a:lnTo>
                      <a:pt x="7446" y="9994"/>
                    </a:lnTo>
                    <a:lnTo>
                      <a:pt x="7282" y="9920"/>
                    </a:lnTo>
                    <a:lnTo>
                      <a:pt x="7008" y="9627"/>
                    </a:lnTo>
                    <a:lnTo>
                      <a:pt x="6844" y="9456"/>
                    </a:lnTo>
                    <a:lnTo>
                      <a:pt x="6598" y="9407"/>
                    </a:lnTo>
                    <a:lnTo>
                      <a:pt x="6187" y="9432"/>
                    </a:lnTo>
                    <a:lnTo>
                      <a:pt x="5859" y="9529"/>
                    </a:lnTo>
                    <a:lnTo>
                      <a:pt x="5503" y="9652"/>
                    </a:lnTo>
                    <a:lnTo>
                      <a:pt x="5092" y="9774"/>
                    </a:lnTo>
                    <a:lnTo>
                      <a:pt x="4928" y="9920"/>
                    </a:lnTo>
                    <a:lnTo>
                      <a:pt x="4818" y="9920"/>
                    </a:lnTo>
                    <a:lnTo>
                      <a:pt x="4599" y="9896"/>
                    </a:lnTo>
                    <a:lnTo>
                      <a:pt x="4380" y="9798"/>
                    </a:lnTo>
                    <a:lnTo>
                      <a:pt x="4134" y="9774"/>
                    </a:lnTo>
                    <a:lnTo>
                      <a:pt x="3860" y="9798"/>
                    </a:lnTo>
                    <a:lnTo>
                      <a:pt x="3614" y="9896"/>
                    </a:lnTo>
                    <a:lnTo>
                      <a:pt x="3367" y="9945"/>
                    </a:lnTo>
                    <a:lnTo>
                      <a:pt x="3094" y="9994"/>
                    </a:lnTo>
                    <a:lnTo>
                      <a:pt x="2984" y="9994"/>
                    </a:lnTo>
                    <a:lnTo>
                      <a:pt x="2792" y="9920"/>
                    </a:lnTo>
                    <a:lnTo>
                      <a:pt x="2765" y="9896"/>
                    </a:lnTo>
                    <a:lnTo>
                      <a:pt x="2491" y="9700"/>
                    </a:lnTo>
                    <a:lnTo>
                      <a:pt x="1779" y="9285"/>
                    </a:lnTo>
                    <a:lnTo>
                      <a:pt x="1560" y="9041"/>
                    </a:lnTo>
                    <a:lnTo>
                      <a:pt x="1369" y="8748"/>
                    </a:lnTo>
                    <a:lnTo>
                      <a:pt x="1205" y="8503"/>
                    </a:lnTo>
                    <a:lnTo>
                      <a:pt x="1013" y="8283"/>
                    </a:lnTo>
                    <a:lnTo>
                      <a:pt x="903" y="8234"/>
                    </a:lnTo>
                    <a:lnTo>
                      <a:pt x="739" y="8112"/>
                    </a:lnTo>
                    <a:lnTo>
                      <a:pt x="520" y="7966"/>
                    </a:lnTo>
                    <a:lnTo>
                      <a:pt x="383" y="7843"/>
                    </a:lnTo>
                    <a:lnTo>
                      <a:pt x="329" y="7746"/>
                    </a:lnTo>
                    <a:lnTo>
                      <a:pt x="164" y="7624"/>
                    </a:lnTo>
                    <a:lnTo>
                      <a:pt x="219" y="7624"/>
                    </a:lnTo>
                    <a:lnTo>
                      <a:pt x="219" y="7526"/>
                    </a:lnTo>
                    <a:lnTo>
                      <a:pt x="164" y="7428"/>
                    </a:lnTo>
                    <a:lnTo>
                      <a:pt x="164" y="7281"/>
                    </a:lnTo>
                    <a:lnTo>
                      <a:pt x="137" y="7184"/>
                    </a:lnTo>
                    <a:lnTo>
                      <a:pt x="82" y="7062"/>
                    </a:lnTo>
                    <a:lnTo>
                      <a:pt x="0" y="6964"/>
                    </a:lnTo>
                    <a:lnTo>
                      <a:pt x="164" y="6817"/>
                    </a:lnTo>
                    <a:lnTo>
                      <a:pt x="329" y="6573"/>
                    </a:lnTo>
                    <a:lnTo>
                      <a:pt x="411" y="6304"/>
                    </a:lnTo>
                    <a:lnTo>
                      <a:pt x="465" y="6060"/>
                    </a:lnTo>
                    <a:lnTo>
                      <a:pt x="383" y="5644"/>
                    </a:lnTo>
                    <a:lnTo>
                      <a:pt x="329" y="5302"/>
                    </a:lnTo>
                    <a:lnTo>
                      <a:pt x="246" y="4936"/>
                    </a:lnTo>
                    <a:lnTo>
                      <a:pt x="274" y="4862"/>
                    </a:lnTo>
                    <a:lnTo>
                      <a:pt x="329" y="4789"/>
                    </a:lnTo>
                    <a:lnTo>
                      <a:pt x="383" y="4691"/>
                    </a:lnTo>
                    <a:lnTo>
                      <a:pt x="465" y="4643"/>
                    </a:lnTo>
                    <a:lnTo>
                      <a:pt x="548" y="4496"/>
                    </a:lnTo>
                    <a:lnTo>
                      <a:pt x="767" y="4056"/>
                    </a:lnTo>
                    <a:lnTo>
                      <a:pt x="1040" y="3616"/>
                    </a:lnTo>
                    <a:lnTo>
                      <a:pt x="1314" y="3225"/>
                    </a:lnTo>
                    <a:lnTo>
                      <a:pt x="1451" y="3128"/>
                    </a:lnTo>
                    <a:lnTo>
                      <a:pt x="1779" y="3005"/>
                    </a:lnTo>
                    <a:lnTo>
                      <a:pt x="1916" y="2957"/>
                    </a:lnTo>
                    <a:lnTo>
                      <a:pt x="2026" y="2883"/>
                    </a:lnTo>
                    <a:lnTo>
                      <a:pt x="2163" y="2786"/>
                    </a:lnTo>
                    <a:lnTo>
                      <a:pt x="2382" y="2614"/>
                    </a:lnTo>
                    <a:lnTo>
                      <a:pt x="2437" y="2517"/>
                    </a:lnTo>
                    <a:lnTo>
                      <a:pt x="2519" y="2272"/>
                    </a:lnTo>
                    <a:lnTo>
                      <a:pt x="2519" y="2077"/>
                    </a:lnTo>
                    <a:lnTo>
                      <a:pt x="2546" y="1906"/>
                    </a:lnTo>
                    <a:lnTo>
                      <a:pt x="2656" y="1710"/>
                    </a:lnTo>
                    <a:lnTo>
                      <a:pt x="3094" y="1246"/>
                    </a:lnTo>
                    <a:lnTo>
                      <a:pt x="3586" y="806"/>
                    </a:lnTo>
                    <a:lnTo>
                      <a:pt x="3532" y="806"/>
                    </a:lnTo>
                    <a:lnTo>
                      <a:pt x="3614" y="709"/>
                    </a:lnTo>
                    <a:lnTo>
                      <a:pt x="3641" y="635"/>
                    </a:lnTo>
                    <a:lnTo>
                      <a:pt x="3778" y="513"/>
                    </a:lnTo>
                    <a:lnTo>
                      <a:pt x="4243" y="709"/>
                    </a:lnTo>
                    <a:lnTo>
                      <a:pt x="4736" y="757"/>
                    </a:lnTo>
                    <a:lnTo>
                      <a:pt x="4846" y="757"/>
                    </a:lnTo>
                    <a:lnTo>
                      <a:pt x="5010" y="684"/>
                    </a:lnTo>
                    <a:lnTo>
                      <a:pt x="5092" y="611"/>
                    </a:lnTo>
                    <a:lnTo>
                      <a:pt x="5147" y="586"/>
                    </a:lnTo>
                    <a:lnTo>
                      <a:pt x="5530" y="440"/>
                    </a:lnTo>
                    <a:lnTo>
                      <a:pt x="5995" y="269"/>
                    </a:lnTo>
                    <a:lnTo>
                      <a:pt x="6461" y="147"/>
                    </a:lnTo>
                    <a:lnTo>
                      <a:pt x="6899" y="122"/>
                    </a:lnTo>
                    <a:lnTo>
                      <a:pt x="7008" y="122"/>
                    </a:lnTo>
                    <a:lnTo>
                      <a:pt x="7118" y="147"/>
                    </a:lnTo>
                    <a:lnTo>
                      <a:pt x="7227" y="220"/>
                    </a:lnTo>
                    <a:lnTo>
                      <a:pt x="7282" y="220"/>
                    </a:lnTo>
                    <a:lnTo>
                      <a:pt x="7446" y="147"/>
                    </a:lnTo>
                    <a:lnTo>
                      <a:pt x="7775" y="49"/>
                    </a:lnTo>
                    <a:lnTo>
                      <a:pt x="7884" y="49"/>
                    </a:lnTo>
                    <a:lnTo>
                      <a:pt x="7939" y="98"/>
                    </a:lnTo>
                    <a:lnTo>
                      <a:pt x="8021" y="147"/>
                    </a:lnTo>
                    <a:lnTo>
                      <a:pt x="8186" y="147"/>
                    </a:lnTo>
                    <a:lnTo>
                      <a:pt x="8295" y="98"/>
                    </a:lnTo>
                    <a:lnTo>
                      <a:pt x="8377" y="24"/>
                    </a:lnTo>
                    <a:lnTo>
                      <a:pt x="8459"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197" name="Shape 197"/>
              <p:cNvSpPr/>
              <p:nvPr/>
            </p:nvSpPr>
            <p:spPr>
              <a:xfrm>
                <a:off x="6367105" y="2418673"/>
                <a:ext cx="19083" cy="127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0"/>
                    </a:lnTo>
                    <a:lnTo>
                      <a:pt x="21600" y="8100"/>
                    </a:lnTo>
                    <a:lnTo>
                      <a:pt x="14400" y="13500"/>
                    </a:lnTo>
                    <a:lnTo>
                      <a:pt x="9000" y="21600"/>
                    </a:lnTo>
                    <a:lnTo>
                      <a:pt x="3600" y="21600"/>
                    </a:lnTo>
                    <a:lnTo>
                      <a:pt x="0" y="16200"/>
                    </a:lnTo>
                    <a:lnTo>
                      <a:pt x="0" y="8100"/>
                    </a:lnTo>
                    <a:lnTo>
                      <a:pt x="3600" y="2700"/>
                    </a:lnTo>
                    <a:lnTo>
                      <a:pt x="5400" y="2700"/>
                    </a:lnTo>
                    <a:lnTo>
                      <a:pt x="10800" y="0"/>
                    </a:lnTo>
                    <a:close/>
                  </a:path>
                </a:pathLst>
              </a:custGeom>
              <a:solidFill>
                <a:srgbClr val="808080"/>
              </a:solidFill>
              <a:ln w="12700" cap="flat">
                <a:noFill/>
                <a:miter lim="400000"/>
              </a:ln>
              <a:effectLst/>
            </p:spPr>
            <p:txBody>
              <a:bodyPr wrap="square" lIns="45719" tIns="45719" rIns="45719" bIns="45719" numCol="1" anchor="t">
                <a:noAutofit/>
              </a:bodyPr>
              <a:lstStyle/>
              <a:p/>
            </p:txBody>
          </p:sp>
          <p:grpSp>
            <p:nvGrpSpPr>
              <p:cNvPr id="201" name="Group 201"/>
              <p:cNvGrpSpPr/>
              <p:nvPr/>
            </p:nvGrpSpPr>
            <p:grpSpPr>
              <a:xfrm>
                <a:off x="1590185" y="1893911"/>
                <a:ext cx="860292" cy="1388234"/>
                <a:chOff x="0" y="0"/>
                <a:chExt cx="860290" cy="1388232"/>
              </a:xfrm>
            </p:grpSpPr>
            <p:sp>
              <p:nvSpPr>
                <p:cNvPr id="198" name="Shape 198"/>
                <p:cNvSpPr/>
                <p:nvPr/>
              </p:nvSpPr>
              <p:spPr>
                <a:xfrm>
                  <a:off x="362562" y="30212"/>
                  <a:ext cx="12723" cy="14313"/>
                </a:xfrm>
                <a:custGeom>
                  <a:avLst/>
                  <a:gdLst/>
                  <a:ahLst/>
                  <a:cxnLst>
                    <a:cxn ang="0">
                      <a:pos x="wd2" y="hd2"/>
                    </a:cxn>
                    <a:cxn ang="5400000">
                      <a:pos x="wd2" y="hd2"/>
                    </a:cxn>
                    <a:cxn ang="10800000">
                      <a:pos x="wd2" y="hd2"/>
                    </a:cxn>
                    <a:cxn ang="16200000">
                      <a:pos x="wd2" y="hd2"/>
                    </a:cxn>
                  </a:cxnLst>
                  <a:rect l="0" t="0" r="r" b="b"/>
                  <a:pathLst>
                    <a:path w="21600" h="21600" extrusionOk="0">
                      <a:moveTo>
                        <a:pt x="13500" y="0"/>
                      </a:moveTo>
                      <a:lnTo>
                        <a:pt x="21600" y="0"/>
                      </a:lnTo>
                      <a:lnTo>
                        <a:pt x="21600" y="12000"/>
                      </a:lnTo>
                      <a:lnTo>
                        <a:pt x="18900" y="14400"/>
                      </a:lnTo>
                      <a:lnTo>
                        <a:pt x="13500" y="21600"/>
                      </a:lnTo>
                      <a:lnTo>
                        <a:pt x="0" y="21600"/>
                      </a:lnTo>
                      <a:lnTo>
                        <a:pt x="0" y="12000"/>
                      </a:lnTo>
                      <a:lnTo>
                        <a:pt x="5400" y="4800"/>
                      </a:lnTo>
                      <a:lnTo>
                        <a:pt x="10800" y="2400"/>
                      </a:lnTo>
                      <a:lnTo>
                        <a:pt x="135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199" name="Shape 199"/>
                <p:cNvSpPr/>
                <p:nvPr/>
              </p:nvSpPr>
              <p:spPr>
                <a:xfrm>
                  <a:off x="133575" y="1060653"/>
                  <a:ext cx="14313" cy="38165"/>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14400" y="900"/>
                      </a:lnTo>
                      <a:lnTo>
                        <a:pt x="21600" y="3600"/>
                      </a:lnTo>
                      <a:lnTo>
                        <a:pt x="21600" y="8100"/>
                      </a:lnTo>
                      <a:lnTo>
                        <a:pt x="19200" y="9000"/>
                      </a:lnTo>
                      <a:lnTo>
                        <a:pt x="19200" y="21600"/>
                      </a:lnTo>
                      <a:lnTo>
                        <a:pt x="9600" y="21600"/>
                      </a:lnTo>
                      <a:lnTo>
                        <a:pt x="2400" y="18900"/>
                      </a:lnTo>
                      <a:lnTo>
                        <a:pt x="0" y="17100"/>
                      </a:lnTo>
                      <a:lnTo>
                        <a:pt x="0" y="9000"/>
                      </a:lnTo>
                      <a:lnTo>
                        <a:pt x="2400" y="6300"/>
                      </a:lnTo>
                      <a:lnTo>
                        <a:pt x="2400" y="4500"/>
                      </a:lnTo>
                      <a:lnTo>
                        <a:pt x="7200" y="1800"/>
                      </a:lnTo>
                      <a:lnTo>
                        <a:pt x="9600" y="900"/>
                      </a:lnTo>
                      <a:lnTo>
                        <a:pt x="96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00" name="Shape 200"/>
                <p:cNvSpPr/>
                <p:nvPr/>
              </p:nvSpPr>
              <p:spPr>
                <a:xfrm>
                  <a:off x="-1" y="-1"/>
                  <a:ext cx="860292" cy="1388234"/>
                </a:xfrm>
                <a:custGeom>
                  <a:avLst/>
                  <a:gdLst/>
                  <a:ahLst/>
                  <a:cxnLst>
                    <a:cxn ang="0">
                      <a:pos x="wd2" y="hd2"/>
                    </a:cxn>
                    <a:cxn ang="5400000">
                      <a:pos x="wd2" y="hd2"/>
                    </a:cxn>
                    <a:cxn ang="10800000">
                      <a:pos x="wd2" y="hd2"/>
                    </a:cxn>
                    <a:cxn ang="16200000">
                      <a:pos x="wd2" y="hd2"/>
                    </a:cxn>
                  </a:cxnLst>
                  <a:rect l="0" t="0" r="r" b="b"/>
                  <a:pathLst>
                    <a:path w="21600" h="21600" extrusionOk="0">
                      <a:moveTo>
                        <a:pt x="4472" y="0"/>
                      </a:moveTo>
                      <a:lnTo>
                        <a:pt x="4591" y="0"/>
                      </a:lnTo>
                      <a:lnTo>
                        <a:pt x="4671" y="74"/>
                      </a:lnTo>
                      <a:lnTo>
                        <a:pt x="4711" y="99"/>
                      </a:lnTo>
                      <a:lnTo>
                        <a:pt x="4711" y="148"/>
                      </a:lnTo>
                      <a:lnTo>
                        <a:pt x="4591" y="223"/>
                      </a:lnTo>
                      <a:lnTo>
                        <a:pt x="4552" y="223"/>
                      </a:lnTo>
                      <a:lnTo>
                        <a:pt x="4472" y="470"/>
                      </a:lnTo>
                      <a:lnTo>
                        <a:pt x="4392" y="569"/>
                      </a:lnTo>
                      <a:lnTo>
                        <a:pt x="4392" y="718"/>
                      </a:lnTo>
                      <a:lnTo>
                        <a:pt x="4472" y="792"/>
                      </a:lnTo>
                      <a:lnTo>
                        <a:pt x="4512" y="866"/>
                      </a:lnTo>
                      <a:lnTo>
                        <a:pt x="4552" y="915"/>
                      </a:lnTo>
                      <a:lnTo>
                        <a:pt x="4671" y="940"/>
                      </a:lnTo>
                      <a:lnTo>
                        <a:pt x="4711" y="940"/>
                      </a:lnTo>
                      <a:lnTo>
                        <a:pt x="4751" y="866"/>
                      </a:lnTo>
                      <a:lnTo>
                        <a:pt x="4791" y="841"/>
                      </a:lnTo>
                      <a:lnTo>
                        <a:pt x="4791" y="693"/>
                      </a:lnTo>
                      <a:lnTo>
                        <a:pt x="4711" y="619"/>
                      </a:lnTo>
                      <a:lnTo>
                        <a:pt x="4671" y="569"/>
                      </a:lnTo>
                      <a:lnTo>
                        <a:pt x="4671" y="396"/>
                      </a:lnTo>
                      <a:lnTo>
                        <a:pt x="4711" y="371"/>
                      </a:lnTo>
                      <a:lnTo>
                        <a:pt x="4911" y="322"/>
                      </a:lnTo>
                      <a:lnTo>
                        <a:pt x="4951" y="322"/>
                      </a:lnTo>
                      <a:lnTo>
                        <a:pt x="5071" y="272"/>
                      </a:lnTo>
                      <a:lnTo>
                        <a:pt x="5390" y="272"/>
                      </a:lnTo>
                      <a:lnTo>
                        <a:pt x="5350" y="223"/>
                      </a:lnTo>
                      <a:lnTo>
                        <a:pt x="5310" y="223"/>
                      </a:lnTo>
                      <a:lnTo>
                        <a:pt x="5270" y="198"/>
                      </a:lnTo>
                      <a:lnTo>
                        <a:pt x="5150" y="148"/>
                      </a:lnTo>
                      <a:lnTo>
                        <a:pt x="5111" y="148"/>
                      </a:lnTo>
                      <a:lnTo>
                        <a:pt x="5111" y="99"/>
                      </a:lnTo>
                      <a:lnTo>
                        <a:pt x="5390" y="99"/>
                      </a:lnTo>
                      <a:lnTo>
                        <a:pt x="5670" y="272"/>
                      </a:lnTo>
                      <a:lnTo>
                        <a:pt x="5829" y="322"/>
                      </a:lnTo>
                      <a:lnTo>
                        <a:pt x="5909" y="322"/>
                      </a:lnTo>
                      <a:lnTo>
                        <a:pt x="6069" y="346"/>
                      </a:lnTo>
                      <a:lnTo>
                        <a:pt x="6069" y="396"/>
                      </a:lnTo>
                      <a:lnTo>
                        <a:pt x="6109" y="470"/>
                      </a:lnTo>
                      <a:lnTo>
                        <a:pt x="6228" y="495"/>
                      </a:lnTo>
                      <a:lnTo>
                        <a:pt x="6268" y="520"/>
                      </a:lnTo>
                      <a:lnTo>
                        <a:pt x="7147" y="520"/>
                      </a:lnTo>
                      <a:lnTo>
                        <a:pt x="7147" y="569"/>
                      </a:lnTo>
                      <a:lnTo>
                        <a:pt x="7267" y="594"/>
                      </a:lnTo>
                      <a:lnTo>
                        <a:pt x="7306" y="619"/>
                      </a:lnTo>
                      <a:lnTo>
                        <a:pt x="7746" y="619"/>
                      </a:lnTo>
                      <a:lnTo>
                        <a:pt x="7945" y="495"/>
                      </a:lnTo>
                      <a:lnTo>
                        <a:pt x="8025" y="495"/>
                      </a:lnTo>
                      <a:lnTo>
                        <a:pt x="8105" y="470"/>
                      </a:lnTo>
                      <a:lnTo>
                        <a:pt x="8225" y="470"/>
                      </a:lnTo>
                      <a:lnTo>
                        <a:pt x="8305" y="445"/>
                      </a:lnTo>
                      <a:lnTo>
                        <a:pt x="8624" y="445"/>
                      </a:lnTo>
                      <a:lnTo>
                        <a:pt x="8704" y="470"/>
                      </a:lnTo>
                      <a:lnTo>
                        <a:pt x="8824" y="470"/>
                      </a:lnTo>
                      <a:lnTo>
                        <a:pt x="8784" y="495"/>
                      </a:lnTo>
                      <a:lnTo>
                        <a:pt x="8624" y="495"/>
                      </a:lnTo>
                      <a:lnTo>
                        <a:pt x="8624" y="569"/>
                      </a:lnTo>
                      <a:lnTo>
                        <a:pt x="8664" y="619"/>
                      </a:lnTo>
                      <a:lnTo>
                        <a:pt x="8784" y="693"/>
                      </a:lnTo>
                      <a:lnTo>
                        <a:pt x="9063" y="742"/>
                      </a:lnTo>
                      <a:lnTo>
                        <a:pt x="9183" y="792"/>
                      </a:lnTo>
                      <a:lnTo>
                        <a:pt x="9423" y="841"/>
                      </a:lnTo>
                      <a:lnTo>
                        <a:pt x="9462" y="866"/>
                      </a:lnTo>
                      <a:lnTo>
                        <a:pt x="9462" y="990"/>
                      </a:lnTo>
                      <a:lnTo>
                        <a:pt x="9502" y="1064"/>
                      </a:lnTo>
                      <a:lnTo>
                        <a:pt x="9502" y="1113"/>
                      </a:lnTo>
                      <a:lnTo>
                        <a:pt x="9982" y="1113"/>
                      </a:lnTo>
                      <a:lnTo>
                        <a:pt x="10301" y="1311"/>
                      </a:lnTo>
                      <a:lnTo>
                        <a:pt x="10421" y="1336"/>
                      </a:lnTo>
                      <a:lnTo>
                        <a:pt x="10620" y="1534"/>
                      </a:lnTo>
                      <a:lnTo>
                        <a:pt x="10700" y="1559"/>
                      </a:lnTo>
                      <a:lnTo>
                        <a:pt x="10860" y="1584"/>
                      </a:lnTo>
                      <a:lnTo>
                        <a:pt x="11020" y="1707"/>
                      </a:lnTo>
                      <a:lnTo>
                        <a:pt x="11219" y="1806"/>
                      </a:lnTo>
                      <a:lnTo>
                        <a:pt x="12138" y="1905"/>
                      </a:lnTo>
                      <a:lnTo>
                        <a:pt x="12537" y="1905"/>
                      </a:lnTo>
                      <a:lnTo>
                        <a:pt x="12617" y="1930"/>
                      </a:lnTo>
                      <a:lnTo>
                        <a:pt x="12936" y="2004"/>
                      </a:lnTo>
                      <a:lnTo>
                        <a:pt x="13056" y="2004"/>
                      </a:lnTo>
                      <a:lnTo>
                        <a:pt x="13056" y="2029"/>
                      </a:lnTo>
                      <a:lnTo>
                        <a:pt x="13176" y="2029"/>
                      </a:lnTo>
                      <a:lnTo>
                        <a:pt x="13375" y="2078"/>
                      </a:lnTo>
                      <a:lnTo>
                        <a:pt x="13575" y="2202"/>
                      </a:lnTo>
                      <a:lnTo>
                        <a:pt x="13814" y="2326"/>
                      </a:lnTo>
                      <a:lnTo>
                        <a:pt x="14014" y="2400"/>
                      </a:lnTo>
                      <a:lnTo>
                        <a:pt x="14094" y="2598"/>
                      </a:lnTo>
                      <a:lnTo>
                        <a:pt x="14214" y="2771"/>
                      </a:lnTo>
                      <a:lnTo>
                        <a:pt x="14333" y="2969"/>
                      </a:lnTo>
                      <a:lnTo>
                        <a:pt x="14493" y="3043"/>
                      </a:lnTo>
                      <a:lnTo>
                        <a:pt x="14533" y="3043"/>
                      </a:lnTo>
                      <a:lnTo>
                        <a:pt x="14613" y="3118"/>
                      </a:lnTo>
                      <a:lnTo>
                        <a:pt x="14613" y="3142"/>
                      </a:lnTo>
                      <a:lnTo>
                        <a:pt x="14413" y="3291"/>
                      </a:lnTo>
                      <a:lnTo>
                        <a:pt x="14174" y="3414"/>
                      </a:lnTo>
                      <a:lnTo>
                        <a:pt x="13974" y="3588"/>
                      </a:lnTo>
                      <a:lnTo>
                        <a:pt x="13894" y="3761"/>
                      </a:lnTo>
                      <a:lnTo>
                        <a:pt x="13894" y="3810"/>
                      </a:lnTo>
                      <a:lnTo>
                        <a:pt x="13974" y="3860"/>
                      </a:lnTo>
                      <a:lnTo>
                        <a:pt x="14134" y="3860"/>
                      </a:lnTo>
                      <a:lnTo>
                        <a:pt x="14294" y="3934"/>
                      </a:lnTo>
                      <a:lnTo>
                        <a:pt x="14373" y="4107"/>
                      </a:lnTo>
                      <a:lnTo>
                        <a:pt x="14773" y="4107"/>
                      </a:lnTo>
                      <a:lnTo>
                        <a:pt x="14773" y="4132"/>
                      </a:lnTo>
                      <a:lnTo>
                        <a:pt x="14892" y="4206"/>
                      </a:lnTo>
                      <a:lnTo>
                        <a:pt x="15012" y="4107"/>
                      </a:lnTo>
                      <a:lnTo>
                        <a:pt x="15212" y="3934"/>
                      </a:lnTo>
                      <a:lnTo>
                        <a:pt x="15531" y="3736"/>
                      </a:lnTo>
                      <a:lnTo>
                        <a:pt x="15691" y="3736"/>
                      </a:lnTo>
                      <a:lnTo>
                        <a:pt x="15930" y="3761"/>
                      </a:lnTo>
                      <a:lnTo>
                        <a:pt x="16210" y="3835"/>
                      </a:lnTo>
                      <a:lnTo>
                        <a:pt x="16849" y="4008"/>
                      </a:lnTo>
                      <a:lnTo>
                        <a:pt x="16889" y="4008"/>
                      </a:lnTo>
                      <a:lnTo>
                        <a:pt x="16969" y="4058"/>
                      </a:lnTo>
                      <a:lnTo>
                        <a:pt x="17048" y="4082"/>
                      </a:lnTo>
                      <a:lnTo>
                        <a:pt x="17048" y="4107"/>
                      </a:lnTo>
                      <a:lnTo>
                        <a:pt x="17088" y="4206"/>
                      </a:lnTo>
                      <a:lnTo>
                        <a:pt x="17088" y="4355"/>
                      </a:lnTo>
                      <a:lnTo>
                        <a:pt x="17168" y="4355"/>
                      </a:lnTo>
                      <a:lnTo>
                        <a:pt x="17368" y="4305"/>
                      </a:lnTo>
                      <a:lnTo>
                        <a:pt x="17488" y="4231"/>
                      </a:lnTo>
                      <a:lnTo>
                        <a:pt x="17727" y="4231"/>
                      </a:lnTo>
                      <a:lnTo>
                        <a:pt x="17847" y="4305"/>
                      </a:lnTo>
                      <a:lnTo>
                        <a:pt x="18047" y="4355"/>
                      </a:lnTo>
                      <a:lnTo>
                        <a:pt x="18126" y="4429"/>
                      </a:lnTo>
                      <a:lnTo>
                        <a:pt x="18286" y="4429"/>
                      </a:lnTo>
                      <a:lnTo>
                        <a:pt x="18885" y="4355"/>
                      </a:lnTo>
                      <a:lnTo>
                        <a:pt x="19324" y="4454"/>
                      </a:lnTo>
                      <a:lnTo>
                        <a:pt x="19684" y="4503"/>
                      </a:lnTo>
                      <a:lnTo>
                        <a:pt x="19843" y="4652"/>
                      </a:lnTo>
                      <a:lnTo>
                        <a:pt x="20083" y="4800"/>
                      </a:lnTo>
                      <a:lnTo>
                        <a:pt x="20322" y="4924"/>
                      </a:lnTo>
                      <a:lnTo>
                        <a:pt x="20602" y="5023"/>
                      </a:lnTo>
                      <a:lnTo>
                        <a:pt x="21201" y="5023"/>
                      </a:lnTo>
                      <a:lnTo>
                        <a:pt x="21440" y="5097"/>
                      </a:lnTo>
                      <a:lnTo>
                        <a:pt x="21520" y="5295"/>
                      </a:lnTo>
                      <a:lnTo>
                        <a:pt x="21600" y="5518"/>
                      </a:lnTo>
                      <a:lnTo>
                        <a:pt x="21520" y="5889"/>
                      </a:lnTo>
                      <a:lnTo>
                        <a:pt x="21321" y="6186"/>
                      </a:lnTo>
                      <a:lnTo>
                        <a:pt x="21081" y="6408"/>
                      </a:lnTo>
                      <a:lnTo>
                        <a:pt x="20801" y="6631"/>
                      </a:lnTo>
                      <a:lnTo>
                        <a:pt x="20482" y="6878"/>
                      </a:lnTo>
                      <a:lnTo>
                        <a:pt x="20282" y="7002"/>
                      </a:lnTo>
                      <a:lnTo>
                        <a:pt x="20243" y="7076"/>
                      </a:lnTo>
                      <a:lnTo>
                        <a:pt x="20003" y="7225"/>
                      </a:lnTo>
                      <a:lnTo>
                        <a:pt x="19843" y="7274"/>
                      </a:lnTo>
                      <a:lnTo>
                        <a:pt x="19723" y="7348"/>
                      </a:lnTo>
                      <a:lnTo>
                        <a:pt x="19644" y="7497"/>
                      </a:lnTo>
                      <a:lnTo>
                        <a:pt x="19644" y="7670"/>
                      </a:lnTo>
                      <a:lnTo>
                        <a:pt x="19723" y="8066"/>
                      </a:lnTo>
                      <a:lnTo>
                        <a:pt x="19723" y="8190"/>
                      </a:lnTo>
                      <a:lnTo>
                        <a:pt x="19644" y="8313"/>
                      </a:lnTo>
                      <a:lnTo>
                        <a:pt x="19604" y="8437"/>
                      </a:lnTo>
                      <a:lnTo>
                        <a:pt x="19604" y="8586"/>
                      </a:lnTo>
                      <a:lnTo>
                        <a:pt x="19524" y="8635"/>
                      </a:lnTo>
                      <a:lnTo>
                        <a:pt x="19524" y="8660"/>
                      </a:lnTo>
                      <a:lnTo>
                        <a:pt x="19444" y="8709"/>
                      </a:lnTo>
                      <a:lnTo>
                        <a:pt x="19324" y="8907"/>
                      </a:lnTo>
                      <a:lnTo>
                        <a:pt x="19324" y="9056"/>
                      </a:lnTo>
                      <a:lnTo>
                        <a:pt x="19284" y="9155"/>
                      </a:lnTo>
                      <a:lnTo>
                        <a:pt x="19284" y="9204"/>
                      </a:lnTo>
                      <a:lnTo>
                        <a:pt x="19244" y="9254"/>
                      </a:lnTo>
                      <a:lnTo>
                        <a:pt x="19045" y="9427"/>
                      </a:lnTo>
                      <a:lnTo>
                        <a:pt x="18885" y="9600"/>
                      </a:lnTo>
                      <a:lnTo>
                        <a:pt x="18685" y="9773"/>
                      </a:lnTo>
                      <a:lnTo>
                        <a:pt x="18645" y="9847"/>
                      </a:lnTo>
                      <a:lnTo>
                        <a:pt x="18645" y="9897"/>
                      </a:lnTo>
                      <a:lnTo>
                        <a:pt x="18566" y="9971"/>
                      </a:lnTo>
                      <a:lnTo>
                        <a:pt x="18566" y="9996"/>
                      </a:lnTo>
                      <a:lnTo>
                        <a:pt x="18486" y="10045"/>
                      </a:lnTo>
                      <a:lnTo>
                        <a:pt x="18366" y="10144"/>
                      </a:lnTo>
                      <a:lnTo>
                        <a:pt x="18246" y="10219"/>
                      </a:lnTo>
                      <a:lnTo>
                        <a:pt x="18047" y="10243"/>
                      </a:lnTo>
                      <a:lnTo>
                        <a:pt x="17887" y="10268"/>
                      </a:lnTo>
                      <a:lnTo>
                        <a:pt x="17488" y="10268"/>
                      </a:lnTo>
                      <a:lnTo>
                        <a:pt x="17088" y="10342"/>
                      </a:lnTo>
                      <a:lnTo>
                        <a:pt x="16929" y="10416"/>
                      </a:lnTo>
                      <a:lnTo>
                        <a:pt x="16649" y="10565"/>
                      </a:lnTo>
                      <a:lnTo>
                        <a:pt x="16330" y="10614"/>
                      </a:lnTo>
                      <a:lnTo>
                        <a:pt x="16090" y="10639"/>
                      </a:lnTo>
                      <a:lnTo>
                        <a:pt x="15611" y="10936"/>
                      </a:lnTo>
                      <a:lnTo>
                        <a:pt x="15332" y="11010"/>
                      </a:lnTo>
                      <a:lnTo>
                        <a:pt x="15212" y="11109"/>
                      </a:lnTo>
                      <a:lnTo>
                        <a:pt x="15172" y="11184"/>
                      </a:lnTo>
                      <a:lnTo>
                        <a:pt x="15172" y="11951"/>
                      </a:lnTo>
                      <a:lnTo>
                        <a:pt x="14773" y="12173"/>
                      </a:lnTo>
                      <a:lnTo>
                        <a:pt x="14533" y="12445"/>
                      </a:lnTo>
                      <a:lnTo>
                        <a:pt x="14493" y="12544"/>
                      </a:lnTo>
                      <a:lnTo>
                        <a:pt x="14373" y="12668"/>
                      </a:lnTo>
                      <a:lnTo>
                        <a:pt x="14294" y="12767"/>
                      </a:lnTo>
                      <a:lnTo>
                        <a:pt x="13974" y="12990"/>
                      </a:lnTo>
                      <a:lnTo>
                        <a:pt x="13415" y="13311"/>
                      </a:lnTo>
                      <a:lnTo>
                        <a:pt x="13216" y="13534"/>
                      </a:lnTo>
                      <a:lnTo>
                        <a:pt x="13056" y="13732"/>
                      </a:lnTo>
                      <a:lnTo>
                        <a:pt x="12856" y="13955"/>
                      </a:lnTo>
                      <a:lnTo>
                        <a:pt x="12617" y="14078"/>
                      </a:lnTo>
                      <a:lnTo>
                        <a:pt x="12217" y="14128"/>
                      </a:lnTo>
                      <a:lnTo>
                        <a:pt x="12018" y="14128"/>
                      </a:lnTo>
                      <a:lnTo>
                        <a:pt x="11858" y="14103"/>
                      </a:lnTo>
                      <a:lnTo>
                        <a:pt x="11658" y="14078"/>
                      </a:lnTo>
                      <a:lnTo>
                        <a:pt x="11579" y="14029"/>
                      </a:lnTo>
                      <a:lnTo>
                        <a:pt x="11459" y="14029"/>
                      </a:lnTo>
                      <a:lnTo>
                        <a:pt x="11259" y="14004"/>
                      </a:lnTo>
                      <a:lnTo>
                        <a:pt x="10980" y="13955"/>
                      </a:lnTo>
                      <a:lnTo>
                        <a:pt x="10780" y="13905"/>
                      </a:lnTo>
                      <a:lnTo>
                        <a:pt x="10660" y="13979"/>
                      </a:lnTo>
                      <a:lnTo>
                        <a:pt x="10820" y="14078"/>
                      </a:lnTo>
                      <a:lnTo>
                        <a:pt x="10980" y="14128"/>
                      </a:lnTo>
                      <a:lnTo>
                        <a:pt x="11060" y="14326"/>
                      </a:lnTo>
                      <a:lnTo>
                        <a:pt x="11139" y="14449"/>
                      </a:lnTo>
                      <a:lnTo>
                        <a:pt x="11219" y="14548"/>
                      </a:lnTo>
                      <a:lnTo>
                        <a:pt x="11339" y="14573"/>
                      </a:lnTo>
                      <a:lnTo>
                        <a:pt x="11379" y="14598"/>
                      </a:lnTo>
                      <a:lnTo>
                        <a:pt x="11459" y="14623"/>
                      </a:lnTo>
                      <a:lnTo>
                        <a:pt x="11459" y="14821"/>
                      </a:lnTo>
                      <a:lnTo>
                        <a:pt x="11379" y="14944"/>
                      </a:lnTo>
                      <a:lnTo>
                        <a:pt x="11259" y="15043"/>
                      </a:lnTo>
                      <a:lnTo>
                        <a:pt x="11060" y="15167"/>
                      </a:lnTo>
                      <a:lnTo>
                        <a:pt x="10980" y="15241"/>
                      </a:lnTo>
                      <a:lnTo>
                        <a:pt x="10660" y="15340"/>
                      </a:lnTo>
                      <a:lnTo>
                        <a:pt x="10301" y="15414"/>
                      </a:lnTo>
                      <a:lnTo>
                        <a:pt x="9902" y="15439"/>
                      </a:lnTo>
                      <a:lnTo>
                        <a:pt x="9662" y="15464"/>
                      </a:lnTo>
                      <a:lnTo>
                        <a:pt x="9423" y="15439"/>
                      </a:lnTo>
                      <a:lnTo>
                        <a:pt x="9183" y="15439"/>
                      </a:lnTo>
                      <a:lnTo>
                        <a:pt x="9023" y="15464"/>
                      </a:lnTo>
                      <a:lnTo>
                        <a:pt x="8904" y="15588"/>
                      </a:lnTo>
                      <a:lnTo>
                        <a:pt x="8864" y="15761"/>
                      </a:lnTo>
                      <a:lnTo>
                        <a:pt x="8864" y="15909"/>
                      </a:lnTo>
                      <a:lnTo>
                        <a:pt x="8824" y="16058"/>
                      </a:lnTo>
                      <a:lnTo>
                        <a:pt x="8824" y="16157"/>
                      </a:lnTo>
                      <a:lnTo>
                        <a:pt x="8664" y="16256"/>
                      </a:lnTo>
                      <a:lnTo>
                        <a:pt x="8584" y="16280"/>
                      </a:lnTo>
                      <a:lnTo>
                        <a:pt x="8305" y="16280"/>
                      </a:lnTo>
                      <a:lnTo>
                        <a:pt x="8065" y="16206"/>
                      </a:lnTo>
                      <a:lnTo>
                        <a:pt x="7945" y="16157"/>
                      </a:lnTo>
                      <a:lnTo>
                        <a:pt x="7865" y="16132"/>
                      </a:lnTo>
                      <a:lnTo>
                        <a:pt x="7666" y="16132"/>
                      </a:lnTo>
                      <a:lnTo>
                        <a:pt x="7626" y="16181"/>
                      </a:lnTo>
                      <a:lnTo>
                        <a:pt x="7546" y="16206"/>
                      </a:lnTo>
                      <a:lnTo>
                        <a:pt x="7546" y="16330"/>
                      </a:lnTo>
                      <a:lnTo>
                        <a:pt x="7626" y="16429"/>
                      </a:lnTo>
                      <a:lnTo>
                        <a:pt x="7666" y="16503"/>
                      </a:lnTo>
                      <a:lnTo>
                        <a:pt x="7746" y="16602"/>
                      </a:lnTo>
                      <a:lnTo>
                        <a:pt x="7905" y="16652"/>
                      </a:lnTo>
                      <a:lnTo>
                        <a:pt x="7945" y="16652"/>
                      </a:lnTo>
                      <a:lnTo>
                        <a:pt x="8065" y="16627"/>
                      </a:lnTo>
                      <a:lnTo>
                        <a:pt x="8105" y="16602"/>
                      </a:lnTo>
                      <a:lnTo>
                        <a:pt x="8145" y="16602"/>
                      </a:lnTo>
                      <a:lnTo>
                        <a:pt x="8265" y="16652"/>
                      </a:lnTo>
                      <a:lnTo>
                        <a:pt x="8265" y="16726"/>
                      </a:lnTo>
                      <a:lnTo>
                        <a:pt x="8225" y="16775"/>
                      </a:lnTo>
                      <a:lnTo>
                        <a:pt x="8145" y="16800"/>
                      </a:lnTo>
                      <a:lnTo>
                        <a:pt x="8025" y="16800"/>
                      </a:lnTo>
                      <a:lnTo>
                        <a:pt x="7905" y="16775"/>
                      </a:lnTo>
                      <a:lnTo>
                        <a:pt x="7826" y="16726"/>
                      </a:lnTo>
                      <a:lnTo>
                        <a:pt x="7706" y="16726"/>
                      </a:lnTo>
                      <a:lnTo>
                        <a:pt x="7706" y="16775"/>
                      </a:lnTo>
                      <a:lnTo>
                        <a:pt x="7746" y="16849"/>
                      </a:lnTo>
                      <a:lnTo>
                        <a:pt x="7826" y="16874"/>
                      </a:lnTo>
                      <a:lnTo>
                        <a:pt x="7865" y="16874"/>
                      </a:lnTo>
                      <a:lnTo>
                        <a:pt x="7666" y="17047"/>
                      </a:lnTo>
                      <a:lnTo>
                        <a:pt x="7546" y="17270"/>
                      </a:lnTo>
                      <a:lnTo>
                        <a:pt x="7506" y="17493"/>
                      </a:lnTo>
                      <a:lnTo>
                        <a:pt x="7466" y="17567"/>
                      </a:lnTo>
                      <a:lnTo>
                        <a:pt x="7426" y="17592"/>
                      </a:lnTo>
                      <a:lnTo>
                        <a:pt x="7306" y="17616"/>
                      </a:lnTo>
                      <a:lnTo>
                        <a:pt x="7067" y="17616"/>
                      </a:lnTo>
                      <a:lnTo>
                        <a:pt x="6907" y="17641"/>
                      </a:lnTo>
                      <a:lnTo>
                        <a:pt x="6748" y="17715"/>
                      </a:lnTo>
                      <a:lnTo>
                        <a:pt x="6668" y="17814"/>
                      </a:lnTo>
                      <a:lnTo>
                        <a:pt x="6548" y="17988"/>
                      </a:lnTo>
                      <a:lnTo>
                        <a:pt x="6668" y="18186"/>
                      </a:lnTo>
                      <a:lnTo>
                        <a:pt x="6827" y="18260"/>
                      </a:lnTo>
                      <a:lnTo>
                        <a:pt x="7227" y="18384"/>
                      </a:lnTo>
                      <a:lnTo>
                        <a:pt x="7306" y="18557"/>
                      </a:lnTo>
                      <a:lnTo>
                        <a:pt x="7306" y="18656"/>
                      </a:lnTo>
                      <a:lnTo>
                        <a:pt x="7227" y="18730"/>
                      </a:lnTo>
                      <a:lnTo>
                        <a:pt x="7027" y="18854"/>
                      </a:lnTo>
                      <a:lnTo>
                        <a:pt x="6907" y="18903"/>
                      </a:lnTo>
                      <a:lnTo>
                        <a:pt x="6748" y="18928"/>
                      </a:lnTo>
                      <a:lnTo>
                        <a:pt x="6548" y="19052"/>
                      </a:lnTo>
                      <a:lnTo>
                        <a:pt x="6548" y="19151"/>
                      </a:lnTo>
                      <a:lnTo>
                        <a:pt x="6468" y="19324"/>
                      </a:lnTo>
                      <a:lnTo>
                        <a:pt x="6428" y="19398"/>
                      </a:lnTo>
                      <a:lnTo>
                        <a:pt x="6228" y="19447"/>
                      </a:lnTo>
                      <a:lnTo>
                        <a:pt x="6109" y="19447"/>
                      </a:lnTo>
                      <a:lnTo>
                        <a:pt x="6069" y="19497"/>
                      </a:lnTo>
                      <a:lnTo>
                        <a:pt x="5949" y="19522"/>
                      </a:lnTo>
                      <a:lnTo>
                        <a:pt x="5749" y="19695"/>
                      </a:lnTo>
                      <a:lnTo>
                        <a:pt x="5709" y="19819"/>
                      </a:lnTo>
                      <a:lnTo>
                        <a:pt x="5709" y="20041"/>
                      </a:lnTo>
                      <a:lnTo>
                        <a:pt x="5749" y="20140"/>
                      </a:lnTo>
                      <a:lnTo>
                        <a:pt x="5869" y="20165"/>
                      </a:lnTo>
                      <a:lnTo>
                        <a:pt x="6109" y="20313"/>
                      </a:lnTo>
                      <a:lnTo>
                        <a:pt x="6228" y="20536"/>
                      </a:lnTo>
                      <a:lnTo>
                        <a:pt x="6308" y="20734"/>
                      </a:lnTo>
                      <a:lnTo>
                        <a:pt x="6428" y="20882"/>
                      </a:lnTo>
                      <a:lnTo>
                        <a:pt x="6827" y="21080"/>
                      </a:lnTo>
                      <a:lnTo>
                        <a:pt x="7227" y="21204"/>
                      </a:lnTo>
                      <a:lnTo>
                        <a:pt x="7666" y="21353"/>
                      </a:lnTo>
                      <a:lnTo>
                        <a:pt x="7546" y="21377"/>
                      </a:lnTo>
                      <a:lnTo>
                        <a:pt x="7426" y="21377"/>
                      </a:lnTo>
                      <a:lnTo>
                        <a:pt x="6827" y="21501"/>
                      </a:lnTo>
                      <a:lnTo>
                        <a:pt x="6628" y="21575"/>
                      </a:lnTo>
                      <a:lnTo>
                        <a:pt x="6428" y="21575"/>
                      </a:lnTo>
                      <a:lnTo>
                        <a:pt x="6308" y="21600"/>
                      </a:lnTo>
                      <a:lnTo>
                        <a:pt x="5670" y="21600"/>
                      </a:lnTo>
                      <a:lnTo>
                        <a:pt x="5590" y="21575"/>
                      </a:lnTo>
                      <a:lnTo>
                        <a:pt x="5510" y="21452"/>
                      </a:lnTo>
                      <a:lnTo>
                        <a:pt x="5470" y="21402"/>
                      </a:lnTo>
                      <a:lnTo>
                        <a:pt x="5470" y="21353"/>
                      </a:lnTo>
                      <a:lnTo>
                        <a:pt x="5390" y="21328"/>
                      </a:lnTo>
                      <a:lnTo>
                        <a:pt x="5190" y="21254"/>
                      </a:lnTo>
                      <a:lnTo>
                        <a:pt x="5071" y="21254"/>
                      </a:lnTo>
                      <a:lnTo>
                        <a:pt x="4871" y="21204"/>
                      </a:lnTo>
                      <a:lnTo>
                        <a:pt x="4711" y="21105"/>
                      </a:lnTo>
                      <a:lnTo>
                        <a:pt x="4711" y="21031"/>
                      </a:lnTo>
                      <a:lnTo>
                        <a:pt x="4312" y="21031"/>
                      </a:lnTo>
                      <a:lnTo>
                        <a:pt x="4192" y="20957"/>
                      </a:lnTo>
                      <a:lnTo>
                        <a:pt x="4192" y="20907"/>
                      </a:lnTo>
                      <a:lnTo>
                        <a:pt x="3873" y="20882"/>
                      </a:lnTo>
                      <a:lnTo>
                        <a:pt x="3593" y="20759"/>
                      </a:lnTo>
                      <a:lnTo>
                        <a:pt x="3274" y="20536"/>
                      </a:lnTo>
                      <a:lnTo>
                        <a:pt x="3274" y="20511"/>
                      </a:lnTo>
                      <a:lnTo>
                        <a:pt x="3354" y="20487"/>
                      </a:lnTo>
                      <a:lnTo>
                        <a:pt x="3474" y="20412"/>
                      </a:lnTo>
                      <a:lnTo>
                        <a:pt x="3553" y="20388"/>
                      </a:lnTo>
                      <a:lnTo>
                        <a:pt x="3553" y="20363"/>
                      </a:lnTo>
                      <a:lnTo>
                        <a:pt x="3513" y="20363"/>
                      </a:lnTo>
                      <a:lnTo>
                        <a:pt x="3513" y="20313"/>
                      </a:lnTo>
                      <a:lnTo>
                        <a:pt x="3474" y="20313"/>
                      </a:lnTo>
                      <a:lnTo>
                        <a:pt x="3553" y="20140"/>
                      </a:lnTo>
                      <a:lnTo>
                        <a:pt x="3553" y="20066"/>
                      </a:lnTo>
                      <a:lnTo>
                        <a:pt x="3513" y="20016"/>
                      </a:lnTo>
                      <a:lnTo>
                        <a:pt x="3314" y="19942"/>
                      </a:lnTo>
                      <a:lnTo>
                        <a:pt x="3274" y="19893"/>
                      </a:lnTo>
                      <a:lnTo>
                        <a:pt x="3154" y="19868"/>
                      </a:lnTo>
                      <a:lnTo>
                        <a:pt x="3114" y="19794"/>
                      </a:lnTo>
                      <a:lnTo>
                        <a:pt x="3114" y="19571"/>
                      </a:lnTo>
                      <a:lnTo>
                        <a:pt x="3074" y="19324"/>
                      </a:lnTo>
                      <a:lnTo>
                        <a:pt x="2915" y="19052"/>
                      </a:lnTo>
                      <a:lnTo>
                        <a:pt x="2835" y="18829"/>
                      </a:lnTo>
                      <a:lnTo>
                        <a:pt x="2955" y="18705"/>
                      </a:lnTo>
                      <a:lnTo>
                        <a:pt x="3074" y="18656"/>
                      </a:lnTo>
                      <a:lnTo>
                        <a:pt x="3154" y="18557"/>
                      </a:lnTo>
                      <a:lnTo>
                        <a:pt x="3274" y="18433"/>
                      </a:lnTo>
                      <a:lnTo>
                        <a:pt x="3274" y="18359"/>
                      </a:lnTo>
                      <a:lnTo>
                        <a:pt x="3194" y="18309"/>
                      </a:lnTo>
                      <a:lnTo>
                        <a:pt x="3114" y="18235"/>
                      </a:lnTo>
                      <a:lnTo>
                        <a:pt x="3074" y="18136"/>
                      </a:lnTo>
                      <a:lnTo>
                        <a:pt x="2994" y="18087"/>
                      </a:lnTo>
                      <a:lnTo>
                        <a:pt x="2994" y="17988"/>
                      </a:lnTo>
                      <a:lnTo>
                        <a:pt x="3074" y="17988"/>
                      </a:lnTo>
                      <a:lnTo>
                        <a:pt x="3074" y="17963"/>
                      </a:lnTo>
                      <a:lnTo>
                        <a:pt x="3114" y="17889"/>
                      </a:lnTo>
                      <a:lnTo>
                        <a:pt x="3154" y="17864"/>
                      </a:lnTo>
                      <a:lnTo>
                        <a:pt x="3314" y="17864"/>
                      </a:lnTo>
                      <a:lnTo>
                        <a:pt x="3394" y="17938"/>
                      </a:lnTo>
                      <a:lnTo>
                        <a:pt x="3394" y="17988"/>
                      </a:lnTo>
                      <a:lnTo>
                        <a:pt x="3513" y="18062"/>
                      </a:lnTo>
                      <a:lnTo>
                        <a:pt x="3593" y="18062"/>
                      </a:lnTo>
                      <a:lnTo>
                        <a:pt x="4152" y="16553"/>
                      </a:lnTo>
                      <a:lnTo>
                        <a:pt x="4152" y="16404"/>
                      </a:lnTo>
                      <a:lnTo>
                        <a:pt x="3993" y="16404"/>
                      </a:lnTo>
                      <a:lnTo>
                        <a:pt x="3953" y="16429"/>
                      </a:lnTo>
                      <a:lnTo>
                        <a:pt x="3873" y="16454"/>
                      </a:lnTo>
                      <a:lnTo>
                        <a:pt x="3793" y="16528"/>
                      </a:lnTo>
                      <a:lnTo>
                        <a:pt x="3753" y="16528"/>
                      </a:lnTo>
                      <a:lnTo>
                        <a:pt x="3713" y="16503"/>
                      </a:lnTo>
                      <a:lnTo>
                        <a:pt x="3593" y="16454"/>
                      </a:lnTo>
                      <a:lnTo>
                        <a:pt x="3553" y="16404"/>
                      </a:lnTo>
                      <a:lnTo>
                        <a:pt x="3553" y="16305"/>
                      </a:lnTo>
                      <a:lnTo>
                        <a:pt x="3513" y="16256"/>
                      </a:lnTo>
                      <a:lnTo>
                        <a:pt x="3513" y="16058"/>
                      </a:lnTo>
                      <a:lnTo>
                        <a:pt x="3553" y="15959"/>
                      </a:lnTo>
                      <a:lnTo>
                        <a:pt x="3593" y="15909"/>
                      </a:lnTo>
                      <a:lnTo>
                        <a:pt x="3713" y="15711"/>
                      </a:lnTo>
                      <a:lnTo>
                        <a:pt x="3793" y="15711"/>
                      </a:lnTo>
                      <a:lnTo>
                        <a:pt x="3873" y="15687"/>
                      </a:lnTo>
                      <a:lnTo>
                        <a:pt x="3873" y="15637"/>
                      </a:lnTo>
                      <a:lnTo>
                        <a:pt x="3793" y="15563"/>
                      </a:lnTo>
                      <a:lnTo>
                        <a:pt x="3753" y="15538"/>
                      </a:lnTo>
                      <a:lnTo>
                        <a:pt x="3753" y="15513"/>
                      </a:lnTo>
                      <a:lnTo>
                        <a:pt x="3713" y="15464"/>
                      </a:lnTo>
                      <a:lnTo>
                        <a:pt x="3713" y="15365"/>
                      </a:lnTo>
                      <a:lnTo>
                        <a:pt x="3673" y="15315"/>
                      </a:lnTo>
                      <a:lnTo>
                        <a:pt x="3673" y="15192"/>
                      </a:lnTo>
                      <a:lnTo>
                        <a:pt x="3713" y="14969"/>
                      </a:lnTo>
                      <a:lnTo>
                        <a:pt x="3913" y="14746"/>
                      </a:lnTo>
                      <a:lnTo>
                        <a:pt x="4072" y="14598"/>
                      </a:lnTo>
                      <a:lnTo>
                        <a:pt x="4192" y="14326"/>
                      </a:lnTo>
                      <a:lnTo>
                        <a:pt x="4272" y="14276"/>
                      </a:lnTo>
                      <a:lnTo>
                        <a:pt x="4312" y="14276"/>
                      </a:lnTo>
                      <a:lnTo>
                        <a:pt x="4352" y="14252"/>
                      </a:lnTo>
                      <a:lnTo>
                        <a:pt x="4352" y="14227"/>
                      </a:lnTo>
                      <a:lnTo>
                        <a:pt x="4512" y="13905"/>
                      </a:lnTo>
                      <a:lnTo>
                        <a:pt x="4591" y="13608"/>
                      </a:lnTo>
                      <a:lnTo>
                        <a:pt x="4552" y="12816"/>
                      </a:lnTo>
                      <a:lnTo>
                        <a:pt x="4512" y="12742"/>
                      </a:lnTo>
                      <a:lnTo>
                        <a:pt x="4671" y="12445"/>
                      </a:lnTo>
                      <a:lnTo>
                        <a:pt x="4671" y="12346"/>
                      </a:lnTo>
                      <a:lnTo>
                        <a:pt x="4711" y="12074"/>
                      </a:lnTo>
                      <a:lnTo>
                        <a:pt x="4791" y="11827"/>
                      </a:lnTo>
                      <a:lnTo>
                        <a:pt x="4951" y="11604"/>
                      </a:lnTo>
                      <a:lnTo>
                        <a:pt x="4991" y="11357"/>
                      </a:lnTo>
                      <a:lnTo>
                        <a:pt x="4991" y="11208"/>
                      </a:lnTo>
                      <a:lnTo>
                        <a:pt x="5111" y="11085"/>
                      </a:lnTo>
                      <a:lnTo>
                        <a:pt x="5111" y="10986"/>
                      </a:lnTo>
                      <a:lnTo>
                        <a:pt x="5150" y="10936"/>
                      </a:lnTo>
                      <a:lnTo>
                        <a:pt x="5150" y="10491"/>
                      </a:lnTo>
                      <a:lnTo>
                        <a:pt x="5190" y="10293"/>
                      </a:lnTo>
                      <a:lnTo>
                        <a:pt x="5190" y="10095"/>
                      </a:lnTo>
                      <a:lnTo>
                        <a:pt x="5270" y="9897"/>
                      </a:lnTo>
                      <a:lnTo>
                        <a:pt x="5270" y="9748"/>
                      </a:lnTo>
                      <a:lnTo>
                        <a:pt x="5190" y="9501"/>
                      </a:lnTo>
                      <a:lnTo>
                        <a:pt x="5190" y="9254"/>
                      </a:lnTo>
                      <a:lnTo>
                        <a:pt x="5150" y="9080"/>
                      </a:lnTo>
                      <a:lnTo>
                        <a:pt x="4991" y="8932"/>
                      </a:lnTo>
                      <a:lnTo>
                        <a:pt x="4871" y="8808"/>
                      </a:lnTo>
                      <a:lnTo>
                        <a:pt x="4472" y="8635"/>
                      </a:lnTo>
                      <a:lnTo>
                        <a:pt x="4312" y="8586"/>
                      </a:lnTo>
                      <a:lnTo>
                        <a:pt x="4112" y="8536"/>
                      </a:lnTo>
                      <a:lnTo>
                        <a:pt x="3873" y="8462"/>
                      </a:lnTo>
                      <a:lnTo>
                        <a:pt x="3593" y="8313"/>
                      </a:lnTo>
                      <a:lnTo>
                        <a:pt x="3354" y="8239"/>
                      </a:lnTo>
                      <a:lnTo>
                        <a:pt x="2955" y="8165"/>
                      </a:lnTo>
                      <a:lnTo>
                        <a:pt x="2356" y="7843"/>
                      </a:lnTo>
                      <a:lnTo>
                        <a:pt x="2316" y="7794"/>
                      </a:lnTo>
                      <a:lnTo>
                        <a:pt x="2316" y="7546"/>
                      </a:lnTo>
                      <a:lnTo>
                        <a:pt x="2236" y="7447"/>
                      </a:lnTo>
                      <a:lnTo>
                        <a:pt x="2196" y="7373"/>
                      </a:lnTo>
                      <a:lnTo>
                        <a:pt x="2156" y="7274"/>
                      </a:lnTo>
                      <a:lnTo>
                        <a:pt x="2036" y="7225"/>
                      </a:lnTo>
                      <a:lnTo>
                        <a:pt x="1996" y="7126"/>
                      </a:lnTo>
                      <a:lnTo>
                        <a:pt x="1397" y="6507"/>
                      </a:lnTo>
                      <a:lnTo>
                        <a:pt x="1238" y="6186"/>
                      </a:lnTo>
                      <a:lnTo>
                        <a:pt x="1038" y="5938"/>
                      </a:lnTo>
                      <a:lnTo>
                        <a:pt x="998" y="5913"/>
                      </a:lnTo>
                      <a:lnTo>
                        <a:pt x="958" y="5913"/>
                      </a:lnTo>
                      <a:lnTo>
                        <a:pt x="918" y="5889"/>
                      </a:lnTo>
                      <a:lnTo>
                        <a:pt x="838" y="5889"/>
                      </a:lnTo>
                      <a:lnTo>
                        <a:pt x="759" y="5790"/>
                      </a:lnTo>
                      <a:lnTo>
                        <a:pt x="639" y="5616"/>
                      </a:lnTo>
                      <a:lnTo>
                        <a:pt x="559" y="5542"/>
                      </a:lnTo>
                      <a:lnTo>
                        <a:pt x="439" y="5542"/>
                      </a:lnTo>
                      <a:lnTo>
                        <a:pt x="399" y="5518"/>
                      </a:lnTo>
                      <a:lnTo>
                        <a:pt x="160" y="5295"/>
                      </a:lnTo>
                      <a:lnTo>
                        <a:pt x="0" y="5023"/>
                      </a:lnTo>
                      <a:lnTo>
                        <a:pt x="40" y="4899"/>
                      </a:lnTo>
                      <a:lnTo>
                        <a:pt x="80" y="4800"/>
                      </a:lnTo>
                      <a:lnTo>
                        <a:pt x="279" y="4602"/>
                      </a:lnTo>
                      <a:lnTo>
                        <a:pt x="519" y="4503"/>
                      </a:lnTo>
                      <a:lnTo>
                        <a:pt x="599" y="4454"/>
                      </a:lnTo>
                      <a:lnTo>
                        <a:pt x="719" y="4355"/>
                      </a:lnTo>
                      <a:lnTo>
                        <a:pt x="639" y="4330"/>
                      </a:lnTo>
                      <a:lnTo>
                        <a:pt x="559" y="4330"/>
                      </a:lnTo>
                      <a:lnTo>
                        <a:pt x="519" y="4355"/>
                      </a:lnTo>
                      <a:lnTo>
                        <a:pt x="359" y="4355"/>
                      </a:lnTo>
                      <a:lnTo>
                        <a:pt x="279" y="4330"/>
                      </a:lnTo>
                      <a:lnTo>
                        <a:pt x="200" y="4206"/>
                      </a:lnTo>
                      <a:lnTo>
                        <a:pt x="200" y="4008"/>
                      </a:lnTo>
                      <a:lnTo>
                        <a:pt x="240" y="3885"/>
                      </a:lnTo>
                      <a:lnTo>
                        <a:pt x="439" y="3711"/>
                      </a:lnTo>
                      <a:lnTo>
                        <a:pt x="519" y="3588"/>
                      </a:lnTo>
                      <a:lnTo>
                        <a:pt x="519" y="3365"/>
                      </a:lnTo>
                      <a:lnTo>
                        <a:pt x="719" y="3340"/>
                      </a:lnTo>
                      <a:lnTo>
                        <a:pt x="799" y="3291"/>
                      </a:lnTo>
                      <a:lnTo>
                        <a:pt x="958" y="3241"/>
                      </a:lnTo>
                      <a:lnTo>
                        <a:pt x="998" y="3167"/>
                      </a:lnTo>
                      <a:lnTo>
                        <a:pt x="1118" y="3093"/>
                      </a:lnTo>
                      <a:lnTo>
                        <a:pt x="1158" y="2994"/>
                      </a:lnTo>
                      <a:lnTo>
                        <a:pt x="1198" y="2920"/>
                      </a:lnTo>
                      <a:lnTo>
                        <a:pt x="1397" y="2796"/>
                      </a:lnTo>
                      <a:lnTo>
                        <a:pt x="1557" y="2746"/>
                      </a:lnTo>
                      <a:lnTo>
                        <a:pt x="1757" y="2672"/>
                      </a:lnTo>
                      <a:lnTo>
                        <a:pt x="1837" y="2623"/>
                      </a:lnTo>
                      <a:lnTo>
                        <a:pt x="1916" y="2524"/>
                      </a:lnTo>
                      <a:lnTo>
                        <a:pt x="1797" y="2499"/>
                      </a:lnTo>
                      <a:lnTo>
                        <a:pt x="1757" y="2425"/>
                      </a:lnTo>
                      <a:lnTo>
                        <a:pt x="1757" y="2400"/>
                      </a:lnTo>
                      <a:lnTo>
                        <a:pt x="1797" y="2326"/>
                      </a:lnTo>
                      <a:lnTo>
                        <a:pt x="1797" y="2202"/>
                      </a:lnTo>
                      <a:lnTo>
                        <a:pt x="1757" y="2177"/>
                      </a:lnTo>
                      <a:lnTo>
                        <a:pt x="1717" y="2128"/>
                      </a:lnTo>
                      <a:lnTo>
                        <a:pt x="1717" y="1955"/>
                      </a:lnTo>
                      <a:lnTo>
                        <a:pt x="1757" y="1930"/>
                      </a:lnTo>
                      <a:lnTo>
                        <a:pt x="1797" y="1880"/>
                      </a:lnTo>
                      <a:lnTo>
                        <a:pt x="1797" y="1707"/>
                      </a:lnTo>
                      <a:lnTo>
                        <a:pt x="1757" y="1682"/>
                      </a:lnTo>
                      <a:lnTo>
                        <a:pt x="1717" y="1633"/>
                      </a:lnTo>
                      <a:lnTo>
                        <a:pt x="1597" y="1584"/>
                      </a:lnTo>
                      <a:lnTo>
                        <a:pt x="1557" y="1559"/>
                      </a:lnTo>
                      <a:lnTo>
                        <a:pt x="1517" y="1485"/>
                      </a:lnTo>
                      <a:lnTo>
                        <a:pt x="1517" y="1361"/>
                      </a:lnTo>
                      <a:lnTo>
                        <a:pt x="1597" y="1311"/>
                      </a:lnTo>
                      <a:lnTo>
                        <a:pt x="1637" y="1237"/>
                      </a:lnTo>
                      <a:lnTo>
                        <a:pt x="1837" y="1188"/>
                      </a:lnTo>
                      <a:lnTo>
                        <a:pt x="1916" y="1163"/>
                      </a:lnTo>
                      <a:lnTo>
                        <a:pt x="1996" y="1188"/>
                      </a:lnTo>
                      <a:lnTo>
                        <a:pt x="2036" y="1188"/>
                      </a:lnTo>
                      <a:lnTo>
                        <a:pt x="2116" y="1163"/>
                      </a:lnTo>
                      <a:lnTo>
                        <a:pt x="2116" y="1089"/>
                      </a:lnTo>
                      <a:lnTo>
                        <a:pt x="2196" y="1039"/>
                      </a:lnTo>
                      <a:lnTo>
                        <a:pt x="2196" y="965"/>
                      </a:lnTo>
                      <a:lnTo>
                        <a:pt x="2316" y="940"/>
                      </a:lnTo>
                      <a:lnTo>
                        <a:pt x="2435" y="866"/>
                      </a:lnTo>
                      <a:lnTo>
                        <a:pt x="2515" y="841"/>
                      </a:lnTo>
                      <a:lnTo>
                        <a:pt x="2555" y="792"/>
                      </a:lnTo>
                      <a:lnTo>
                        <a:pt x="2555" y="693"/>
                      </a:lnTo>
                      <a:lnTo>
                        <a:pt x="2595" y="619"/>
                      </a:lnTo>
                      <a:lnTo>
                        <a:pt x="2715" y="520"/>
                      </a:lnTo>
                      <a:lnTo>
                        <a:pt x="2915" y="396"/>
                      </a:lnTo>
                      <a:lnTo>
                        <a:pt x="3074" y="371"/>
                      </a:lnTo>
                      <a:lnTo>
                        <a:pt x="3553" y="272"/>
                      </a:lnTo>
                      <a:lnTo>
                        <a:pt x="4112" y="198"/>
                      </a:lnTo>
                      <a:lnTo>
                        <a:pt x="4192" y="148"/>
                      </a:lnTo>
                      <a:lnTo>
                        <a:pt x="4472" y="0"/>
                      </a:lnTo>
                      <a:close/>
                    </a:path>
                  </a:pathLst>
                </a:custGeom>
                <a:solidFill>
                  <a:srgbClr val="808080"/>
                </a:solidFill>
                <a:ln w="12700" cap="flat">
                  <a:noFill/>
                  <a:miter lim="400000"/>
                </a:ln>
                <a:effectLst/>
              </p:spPr>
              <p:txBody>
                <a:bodyPr wrap="square" lIns="45719" tIns="45719" rIns="45719" bIns="45719" numCol="1" anchor="t">
                  <a:noAutofit/>
                </a:bodyPr>
                <a:lstStyle/>
                <a:p/>
              </p:txBody>
            </p:sp>
          </p:grpSp>
          <p:grpSp>
            <p:nvGrpSpPr>
              <p:cNvPr id="267" name="Group 267"/>
              <p:cNvGrpSpPr/>
              <p:nvPr/>
            </p:nvGrpSpPr>
            <p:grpSpPr>
              <a:xfrm>
                <a:off x="-1" y="0"/>
                <a:ext cx="2854386" cy="2154703"/>
                <a:chOff x="0" y="0"/>
                <a:chExt cx="2854384" cy="2154702"/>
              </a:xfrm>
            </p:grpSpPr>
            <p:sp>
              <p:nvSpPr>
                <p:cNvPr id="202" name="Shape 202"/>
                <p:cNvSpPr/>
                <p:nvPr/>
              </p:nvSpPr>
              <p:spPr>
                <a:xfrm>
                  <a:off x="2153111" y="2119718"/>
                  <a:ext cx="46117" cy="34985"/>
                </a:xfrm>
                <a:custGeom>
                  <a:avLst/>
                  <a:gdLst/>
                  <a:ahLst/>
                  <a:cxnLst>
                    <a:cxn ang="0">
                      <a:pos x="wd2" y="hd2"/>
                    </a:cxn>
                    <a:cxn ang="5400000">
                      <a:pos x="wd2" y="hd2"/>
                    </a:cxn>
                    <a:cxn ang="10800000">
                      <a:pos x="wd2" y="hd2"/>
                    </a:cxn>
                    <a:cxn ang="16200000">
                      <a:pos x="wd2" y="hd2"/>
                    </a:cxn>
                  </a:cxnLst>
                  <a:rect l="0" t="0" r="r" b="b"/>
                  <a:pathLst>
                    <a:path w="21600" h="21600" extrusionOk="0">
                      <a:moveTo>
                        <a:pt x="6703" y="0"/>
                      </a:moveTo>
                      <a:lnTo>
                        <a:pt x="7448" y="0"/>
                      </a:lnTo>
                      <a:lnTo>
                        <a:pt x="8938" y="1964"/>
                      </a:lnTo>
                      <a:lnTo>
                        <a:pt x="11917" y="3927"/>
                      </a:lnTo>
                      <a:lnTo>
                        <a:pt x="14152" y="3927"/>
                      </a:lnTo>
                      <a:lnTo>
                        <a:pt x="15641" y="6873"/>
                      </a:lnTo>
                      <a:lnTo>
                        <a:pt x="16386" y="6873"/>
                      </a:lnTo>
                      <a:lnTo>
                        <a:pt x="17876" y="4909"/>
                      </a:lnTo>
                      <a:lnTo>
                        <a:pt x="19366" y="4909"/>
                      </a:lnTo>
                      <a:lnTo>
                        <a:pt x="21600" y="7855"/>
                      </a:lnTo>
                      <a:lnTo>
                        <a:pt x="21600" y="9818"/>
                      </a:lnTo>
                      <a:lnTo>
                        <a:pt x="20110" y="12764"/>
                      </a:lnTo>
                      <a:lnTo>
                        <a:pt x="18621" y="16691"/>
                      </a:lnTo>
                      <a:lnTo>
                        <a:pt x="16386" y="18655"/>
                      </a:lnTo>
                      <a:lnTo>
                        <a:pt x="12662" y="21600"/>
                      </a:lnTo>
                      <a:lnTo>
                        <a:pt x="11172" y="21600"/>
                      </a:lnTo>
                      <a:lnTo>
                        <a:pt x="3724" y="16691"/>
                      </a:lnTo>
                      <a:lnTo>
                        <a:pt x="1490" y="13745"/>
                      </a:lnTo>
                      <a:lnTo>
                        <a:pt x="0" y="9818"/>
                      </a:lnTo>
                      <a:lnTo>
                        <a:pt x="1490" y="2945"/>
                      </a:lnTo>
                      <a:lnTo>
                        <a:pt x="3724" y="1964"/>
                      </a:lnTo>
                      <a:lnTo>
                        <a:pt x="6703"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03" name="Shape 203"/>
                <p:cNvSpPr/>
                <p:nvPr/>
              </p:nvSpPr>
              <p:spPr>
                <a:xfrm>
                  <a:off x="2647660" y="653566"/>
                  <a:ext cx="187643" cy="85872"/>
                </a:xfrm>
                <a:custGeom>
                  <a:avLst/>
                  <a:gdLst/>
                  <a:ahLst/>
                  <a:cxnLst>
                    <a:cxn ang="0">
                      <a:pos x="wd2" y="hd2"/>
                    </a:cxn>
                    <a:cxn ang="5400000">
                      <a:pos x="wd2" y="hd2"/>
                    </a:cxn>
                    <a:cxn ang="10800000">
                      <a:pos x="wd2" y="hd2"/>
                    </a:cxn>
                    <a:cxn ang="16200000">
                      <a:pos x="wd2" y="hd2"/>
                    </a:cxn>
                  </a:cxnLst>
                  <a:rect l="0" t="0" r="r" b="b"/>
                  <a:pathLst>
                    <a:path w="21600" h="21600" extrusionOk="0">
                      <a:moveTo>
                        <a:pt x="2563" y="0"/>
                      </a:moveTo>
                      <a:lnTo>
                        <a:pt x="3478" y="0"/>
                      </a:lnTo>
                      <a:lnTo>
                        <a:pt x="3478" y="1200"/>
                      </a:lnTo>
                      <a:lnTo>
                        <a:pt x="3661" y="1600"/>
                      </a:lnTo>
                      <a:lnTo>
                        <a:pt x="3844" y="2800"/>
                      </a:lnTo>
                      <a:lnTo>
                        <a:pt x="3844" y="4000"/>
                      </a:lnTo>
                      <a:lnTo>
                        <a:pt x="4393" y="4800"/>
                      </a:lnTo>
                      <a:lnTo>
                        <a:pt x="4576" y="5600"/>
                      </a:lnTo>
                      <a:lnTo>
                        <a:pt x="5492" y="5600"/>
                      </a:lnTo>
                      <a:lnTo>
                        <a:pt x="6041" y="5200"/>
                      </a:lnTo>
                      <a:lnTo>
                        <a:pt x="6224" y="5200"/>
                      </a:lnTo>
                      <a:lnTo>
                        <a:pt x="6224" y="2800"/>
                      </a:lnTo>
                      <a:lnTo>
                        <a:pt x="6956" y="4000"/>
                      </a:lnTo>
                      <a:lnTo>
                        <a:pt x="7322" y="4000"/>
                      </a:lnTo>
                      <a:lnTo>
                        <a:pt x="8969" y="3200"/>
                      </a:lnTo>
                      <a:lnTo>
                        <a:pt x="9885" y="4000"/>
                      </a:lnTo>
                      <a:lnTo>
                        <a:pt x="10068" y="4800"/>
                      </a:lnTo>
                      <a:lnTo>
                        <a:pt x="10068" y="2800"/>
                      </a:lnTo>
                      <a:lnTo>
                        <a:pt x="11532" y="2800"/>
                      </a:lnTo>
                      <a:lnTo>
                        <a:pt x="11898" y="3200"/>
                      </a:lnTo>
                      <a:lnTo>
                        <a:pt x="12814" y="3200"/>
                      </a:lnTo>
                      <a:lnTo>
                        <a:pt x="13546" y="2800"/>
                      </a:lnTo>
                      <a:lnTo>
                        <a:pt x="13912" y="2000"/>
                      </a:lnTo>
                      <a:lnTo>
                        <a:pt x="14461" y="2000"/>
                      </a:lnTo>
                      <a:lnTo>
                        <a:pt x="14827" y="2800"/>
                      </a:lnTo>
                      <a:lnTo>
                        <a:pt x="14827" y="1600"/>
                      </a:lnTo>
                      <a:lnTo>
                        <a:pt x="15193" y="1200"/>
                      </a:lnTo>
                      <a:lnTo>
                        <a:pt x="15376" y="0"/>
                      </a:lnTo>
                      <a:lnTo>
                        <a:pt x="15559" y="800"/>
                      </a:lnTo>
                      <a:lnTo>
                        <a:pt x="15925" y="800"/>
                      </a:lnTo>
                      <a:lnTo>
                        <a:pt x="16108" y="0"/>
                      </a:lnTo>
                      <a:lnTo>
                        <a:pt x="16108" y="1200"/>
                      </a:lnTo>
                      <a:lnTo>
                        <a:pt x="16292" y="1600"/>
                      </a:lnTo>
                      <a:lnTo>
                        <a:pt x="16841" y="2000"/>
                      </a:lnTo>
                      <a:lnTo>
                        <a:pt x="17024" y="2800"/>
                      </a:lnTo>
                      <a:lnTo>
                        <a:pt x="17939" y="2800"/>
                      </a:lnTo>
                      <a:lnTo>
                        <a:pt x="18854" y="1600"/>
                      </a:lnTo>
                      <a:lnTo>
                        <a:pt x="19220" y="1600"/>
                      </a:lnTo>
                      <a:lnTo>
                        <a:pt x="19037" y="2000"/>
                      </a:lnTo>
                      <a:lnTo>
                        <a:pt x="18854" y="3200"/>
                      </a:lnTo>
                      <a:lnTo>
                        <a:pt x="19037" y="5200"/>
                      </a:lnTo>
                      <a:lnTo>
                        <a:pt x="19769" y="6800"/>
                      </a:lnTo>
                      <a:lnTo>
                        <a:pt x="20685" y="7600"/>
                      </a:lnTo>
                      <a:lnTo>
                        <a:pt x="21417" y="9200"/>
                      </a:lnTo>
                      <a:lnTo>
                        <a:pt x="21600" y="11200"/>
                      </a:lnTo>
                      <a:lnTo>
                        <a:pt x="21417" y="11600"/>
                      </a:lnTo>
                      <a:lnTo>
                        <a:pt x="20868" y="13200"/>
                      </a:lnTo>
                      <a:lnTo>
                        <a:pt x="20136" y="14000"/>
                      </a:lnTo>
                      <a:lnTo>
                        <a:pt x="19586" y="15600"/>
                      </a:lnTo>
                      <a:lnTo>
                        <a:pt x="18122" y="17600"/>
                      </a:lnTo>
                      <a:lnTo>
                        <a:pt x="16292" y="19200"/>
                      </a:lnTo>
                      <a:lnTo>
                        <a:pt x="14644" y="20800"/>
                      </a:lnTo>
                      <a:lnTo>
                        <a:pt x="12447" y="21600"/>
                      </a:lnTo>
                      <a:lnTo>
                        <a:pt x="9885" y="21200"/>
                      </a:lnTo>
                      <a:lnTo>
                        <a:pt x="7505" y="20400"/>
                      </a:lnTo>
                      <a:lnTo>
                        <a:pt x="5492" y="18800"/>
                      </a:lnTo>
                      <a:lnTo>
                        <a:pt x="5125" y="18400"/>
                      </a:lnTo>
                      <a:lnTo>
                        <a:pt x="4393" y="17200"/>
                      </a:lnTo>
                      <a:lnTo>
                        <a:pt x="3844" y="16800"/>
                      </a:lnTo>
                      <a:lnTo>
                        <a:pt x="3295" y="15600"/>
                      </a:lnTo>
                      <a:lnTo>
                        <a:pt x="2197" y="15600"/>
                      </a:lnTo>
                      <a:lnTo>
                        <a:pt x="2929" y="14800"/>
                      </a:lnTo>
                      <a:lnTo>
                        <a:pt x="2929" y="13200"/>
                      </a:lnTo>
                      <a:lnTo>
                        <a:pt x="3295" y="12000"/>
                      </a:lnTo>
                      <a:lnTo>
                        <a:pt x="3295" y="11200"/>
                      </a:lnTo>
                      <a:lnTo>
                        <a:pt x="3478" y="10000"/>
                      </a:lnTo>
                      <a:lnTo>
                        <a:pt x="2746" y="9600"/>
                      </a:lnTo>
                      <a:lnTo>
                        <a:pt x="2197" y="9600"/>
                      </a:lnTo>
                      <a:lnTo>
                        <a:pt x="1647" y="10000"/>
                      </a:lnTo>
                      <a:lnTo>
                        <a:pt x="1098" y="10000"/>
                      </a:lnTo>
                      <a:lnTo>
                        <a:pt x="183" y="9200"/>
                      </a:lnTo>
                      <a:lnTo>
                        <a:pt x="2197" y="8800"/>
                      </a:lnTo>
                      <a:lnTo>
                        <a:pt x="4210" y="7600"/>
                      </a:lnTo>
                      <a:lnTo>
                        <a:pt x="3661" y="6800"/>
                      </a:lnTo>
                      <a:lnTo>
                        <a:pt x="2746" y="6000"/>
                      </a:lnTo>
                      <a:lnTo>
                        <a:pt x="1281" y="5600"/>
                      </a:lnTo>
                      <a:lnTo>
                        <a:pt x="366" y="4000"/>
                      </a:lnTo>
                      <a:lnTo>
                        <a:pt x="0" y="3200"/>
                      </a:lnTo>
                      <a:lnTo>
                        <a:pt x="366" y="2800"/>
                      </a:lnTo>
                      <a:lnTo>
                        <a:pt x="1098" y="2800"/>
                      </a:lnTo>
                      <a:lnTo>
                        <a:pt x="1281" y="3200"/>
                      </a:lnTo>
                      <a:lnTo>
                        <a:pt x="1281" y="2000"/>
                      </a:lnTo>
                      <a:lnTo>
                        <a:pt x="1831" y="2000"/>
                      </a:lnTo>
                      <a:lnTo>
                        <a:pt x="2014" y="1600"/>
                      </a:lnTo>
                      <a:lnTo>
                        <a:pt x="2197" y="800"/>
                      </a:lnTo>
                      <a:lnTo>
                        <a:pt x="2563"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04" name="Shape 204"/>
                <p:cNvSpPr/>
                <p:nvPr/>
              </p:nvSpPr>
              <p:spPr>
                <a:xfrm>
                  <a:off x="1526578" y="1685596"/>
                  <a:ext cx="190823" cy="66789"/>
                </a:xfrm>
                <a:custGeom>
                  <a:avLst/>
                  <a:gdLst/>
                  <a:ahLst/>
                  <a:cxnLst>
                    <a:cxn ang="0">
                      <a:pos x="wd2" y="hd2"/>
                    </a:cxn>
                    <a:cxn ang="5400000">
                      <a:pos x="wd2" y="hd2"/>
                    </a:cxn>
                    <a:cxn ang="10800000">
                      <a:pos x="wd2" y="hd2"/>
                    </a:cxn>
                    <a:cxn ang="16200000">
                      <a:pos x="wd2" y="hd2"/>
                    </a:cxn>
                  </a:cxnLst>
                  <a:rect l="0" t="0" r="r" b="b"/>
                  <a:pathLst>
                    <a:path w="21600" h="21600" extrusionOk="0">
                      <a:moveTo>
                        <a:pt x="5760" y="0"/>
                      </a:moveTo>
                      <a:lnTo>
                        <a:pt x="8100" y="1029"/>
                      </a:lnTo>
                      <a:lnTo>
                        <a:pt x="11340" y="4629"/>
                      </a:lnTo>
                      <a:lnTo>
                        <a:pt x="13140" y="5143"/>
                      </a:lnTo>
                      <a:lnTo>
                        <a:pt x="13500" y="5143"/>
                      </a:lnTo>
                      <a:lnTo>
                        <a:pt x="13680" y="6686"/>
                      </a:lnTo>
                      <a:lnTo>
                        <a:pt x="14220" y="7200"/>
                      </a:lnTo>
                      <a:lnTo>
                        <a:pt x="14400" y="7714"/>
                      </a:lnTo>
                      <a:lnTo>
                        <a:pt x="16200" y="11829"/>
                      </a:lnTo>
                      <a:lnTo>
                        <a:pt x="18900" y="12857"/>
                      </a:lnTo>
                      <a:lnTo>
                        <a:pt x="18900" y="14400"/>
                      </a:lnTo>
                      <a:lnTo>
                        <a:pt x="19980" y="14914"/>
                      </a:lnTo>
                      <a:lnTo>
                        <a:pt x="20520" y="15429"/>
                      </a:lnTo>
                      <a:lnTo>
                        <a:pt x="21060" y="16971"/>
                      </a:lnTo>
                      <a:lnTo>
                        <a:pt x="21240" y="18514"/>
                      </a:lnTo>
                      <a:lnTo>
                        <a:pt x="21600" y="19029"/>
                      </a:lnTo>
                      <a:lnTo>
                        <a:pt x="21240" y="20057"/>
                      </a:lnTo>
                      <a:lnTo>
                        <a:pt x="20700" y="21086"/>
                      </a:lnTo>
                      <a:lnTo>
                        <a:pt x="19980" y="21600"/>
                      </a:lnTo>
                      <a:lnTo>
                        <a:pt x="18900" y="21600"/>
                      </a:lnTo>
                      <a:lnTo>
                        <a:pt x="16740" y="21086"/>
                      </a:lnTo>
                      <a:lnTo>
                        <a:pt x="14580" y="20057"/>
                      </a:lnTo>
                      <a:lnTo>
                        <a:pt x="14580" y="19029"/>
                      </a:lnTo>
                      <a:lnTo>
                        <a:pt x="14940" y="19029"/>
                      </a:lnTo>
                      <a:lnTo>
                        <a:pt x="15300" y="17486"/>
                      </a:lnTo>
                      <a:lnTo>
                        <a:pt x="15300" y="16971"/>
                      </a:lnTo>
                      <a:lnTo>
                        <a:pt x="14220" y="15429"/>
                      </a:lnTo>
                      <a:lnTo>
                        <a:pt x="13680" y="15429"/>
                      </a:lnTo>
                      <a:lnTo>
                        <a:pt x="13320" y="14914"/>
                      </a:lnTo>
                      <a:lnTo>
                        <a:pt x="12780" y="12343"/>
                      </a:lnTo>
                      <a:lnTo>
                        <a:pt x="12600" y="12343"/>
                      </a:lnTo>
                      <a:lnTo>
                        <a:pt x="12420" y="11829"/>
                      </a:lnTo>
                      <a:lnTo>
                        <a:pt x="12420" y="11314"/>
                      </a:lnTo>
                      <a:lnTo>
                        <a:pt x="12240" y="11314"/>
                      </a:lnTo>
                      <a:lnTo>
                        <a:pt x="12240" y="10286"/>
                      </a:lnTo>
                      <a:lnTo>
                        <a:pt x="10620" y="10286"/>
                      </a:lnTo>
                      <a:lnTo>
                        <a:pt x="9900" y="9771"/>
                      </a:lnTo>
                      <a:lnTo>
                        <a:pt x="8460" y="7714"/>
                      </a:lnTo>
                      <a:lnTo>
                        <a:pt x="7920" y="7200"/>
                      </a:lnTo>
                      <a:lnTo>
                        <a:pt x="5760" y="7200"/>
                      </a:lnTo>
                      <a:lnTo>
                        <a:pt x="5400" y="6171"/>
                      </a:lnTo>
                      <a:lnTo>
                        <a:pt x="5400" y="5143"/>
                      </a:lnTo>
                      <a:lnTo>
                        <a:pt x="5580" y="4629"/>
                      </a:lnTo>
                      <a:lnTo>
                        <a:pt x="5400" y="4114"/>
                      </a:lnTo>
                      <a:lnTo>
                        <a:pt x="4680" y="4114"/>
                      </a:lnTo>
                      <a:lnTo>
                        <a:pt x="3060" y="4629"/>
                      </a:lnTo>
                      <a:lnTo>
                        <a:pt x="1800" y="7200"/>
                      </a:lnTo>
                      <a:lnTo>
                        <a:pt x="720" y="9257"/>
                      </a:lnTo>
                      <a:lnTo>
                        <a:pt x="0" y="9257"/>
                      </a:lnTo>
                      <a:lnTo>
                        <a:pt x="900" y="5143"/>
                      </a:lnTo>
                      <a:lnTo>
                        <a:pt x="2160" y="2571"/>
                      </a:lnTo>
                      <a:lnTo>
                        <a:pt x="3780" y="1029"/>
                      </a:lnTo>
                      <a:lnTo>
                        <a:pt x="576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05" name="Shape 205"/>
                <p:cNvSpPr/>
                <p:nvPr/>
              </p:nvSpPr>
              <p:spPr>
                <a:xfrm>
                  <a:off x="1550442" y="170866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8000" y="0"/>
                      </a:lnTo>
                      <a:lnTo>
                        <a:pt x="21600" y="6171"/>
                      </a:lnTo>
                      <a:lnTo>
                        <a:pt x="21600" y="21600"/>
                      </a:lnTo>
                      <a:lnTo>
                        <a:pt x="0" y="21600"/>
                      </a:lnTo>
                      <a:lnTo>
                        <a:pt x="0" y="15429"/>
                      </a:lnTo>
                      <a:lnTo>
                        <a:pt x="10800" y="9257"/>
                      </a:lnTo>
                      <a:lnTo>
                        <a:pt x="14400" y="9257"/>
                      </a:lnTo>
                      <a:lnTo>
                        <a:pt x="144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06" name="Shape 206"/>
                <p:cNvSpPr/>
                <p:nvPr/>
              </p:nvSpPr>
              <p:spPr>
                <a:xfrm>
                  <a:off x="1647433" y="1776237"/>
                  <a:ext cx="31805" cy="14313"/>
                </a:xfrm>
                <a:custGeom>
                  <a:avLst/>
                  <a:gdLst/>
                  <a:ahLst/>
                  <a:cxnLst>
                    <a:cxn ang="0">
                      <a:pos x="wd2" y="hd2"/>
                    </a:cxn>
                    <a:cxn ang="5400000">
                      <a:pos x="wd2" y="hd2"/>
                    </a:cxn>
                    <a:cxn ang="10800000">
                      <a:pos x="wd2" y="hd2"/>
                    </a:cxn>
                    <a:cxn ang="16200000">
                      <a:pos x="wd2" y="hd2"/>
                    </a:cxn>
                  </a:cxnLst>
                  <a:rect l="0" t="0" r="r" b="b"/>
                  <a:pathLst>
                    <a:path w="21600" h="21600" extrusionOk="0">
                      <a:moveTo>
                        <a:pt x="3240" y="0"/>
                      </a:moveTo>
                      <a:lnTo>
                        <a:pt x="9720" y="0"/>
                      </a:lnTo>
                      <a:lnTo>
                        <a:pt x="16200" y="4800"/>
                      </a:lnTo>
                      <a:lnTo>
                        <a:pt x="19440" y="9600"/>
                      </a:lnTo>
                      <a:lnTo>
                        <a:pt x="20520" y="9600"/>
                      </a:lnTo>
                      <a:lnTo>
                        <a:pt x="21600" y="12000"/>
                      </a:lnTo>
                      <a:lnTo>
                        <a:pt x="21600" y="14400"/>
                      </a:lnTo>
                      <a:lnTo>
                        <a:pt x="18360" y="14400"/>
                      </a:lnTo>
                      <a:lnTo>
                        <a:pt x="14040" y="16800"/>
                      </a:lnTo>
                      <a:lnTo>
                        <a:pt x="10800" y="21600"/>
                      </a:lnTo>
                      <a:lnTo>
                        <a:pt x="4320" y="21600"/>
                      </a:lnTo>
                      <a:lnTo>
                        <a:pt x="3240" y="14400"/>
                      </a:lnTo>
                      <a:lnTo>
                        <a:pt x="0" y="12000"/>
                      </a:lnTo>
                      <a:lnTo>
                        <a:pt x="0" y="4800"/>
                      </a:lnTo>
                      <a:lnTo>
                        <a:pt x="324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07" name="Shape 207"/>
                <p:cNvSpPr/>
                <p:nvPr/>
              </p:nvSpPr>
              <p:spPr>
                <a:xfrm>
                  <a:off x="1850976" y="1773862"/>
                  <a:ext cx="28625" cy="12701"/>
                </a:xfrm>
                <a:custGeom>
                  <a:avLst/>
                  <a:gdLst/>
                  <a:ahLst/>
                  <a:cxnLst>
                    <a:cxn ang="0">
                      <a:pos x="wd2" y="hd2"/>
                    </a:cxn>
                    <a:cxn ang="5400000">
                      <a:pos x="wd2" y="hd2"/>
                    </a:cxn>
                    <a:cxn ang="10800000">
                      <a:pos x="wd2" y="hd2"/>
                    </a:cxn>
                    <a:cxn ang="16200000">
                      <a:pos x="wd2" y="hd2"/>
                    </a:cxn>
                  </a:cxnLst>
                  <a:rect l="0" t="0" r="r" b="b"/>
                  <a:pathLst>
                    <a:path w="21600" h="21600" extrusionOk="0">
                      <a:moveTo>
                        <a:pt x="4800" y="0"/>
                      </a:moveTo>
                      <a:lnTo>
                        <a:pt x="8400" y="0"/>
                      </a:lnTo>
                      <a:lnTo>
                        <a:pt x="10800" y="3086"/>
                      </a:lnTo>
                      <a:lnTo>
                        <a:pt x="14400" y="3086"/>
                      </a:lnTo>
                      <a:lnTo>
                        <a:pt x="20400" y="9257"/>
                      </a:lnTo>
                      <a:lnTo>
                        <a:pt x="21600" y="15429"/>
                      </a:lnTo>
                      <a:lnTo>
                        <a:pt x="20400" y="18514"/>
                      </a:lnTo>
                      <a:lnTo>
                        <a:pt x="16800" y="21600"/>
                      </a:lnTo>
                      <a:lnTo>
                        <a:pt x="9600" y="21600"/>
                      </a:lnTo>
                      <a:lnTo>
                        <a:pt x="6000" y="18514"/>
                      </a:lnTo>
                      <a:lnTo>
                        <a:pt x="3600" y="18514"/>
                      </a:lnTo>
                      <a:lnTo>
                        <a:pt x="2400" y="15429"/>
                      </a:lnTo>
                      <a:lnTo>
                        <a:pt x="0" y="6171"/>
                      </a:lnTo>
                      <a:lnTo>
                        <a:pt x="0" y="3086"/>
                      </a:lnTo>
                      <a:lnTo>
                        <a:pt x="3600" y="3086"/>
                      </a:lnTo>
                      <a:lnTo>
                        <a:pt x="48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08" name="Shape 208"/>
                <p:cNvSpPr/>
                <p:nvPr/>
              </p:nvSpPr>
              <p:spPr>
                <a:xfrm>
                  <a:off x="1720581" y="1747614"/>
                  <a:ext cx="109724" cy="44526"/>
                </a:xfrm>
                <a:custGeom>
                  <a:avLst/>
                  <a:gdLst/>
                  <a:ahLst/>
                  <a:cxnLst>
                    <a:cxn ang="0">
                      <a:pos x="wd2" y="hd2"/>
                    </a:cxn>
                    <a:cxn ang="5400000">
                      <a:pos x="wd2" y="hd2"/>
                    </a:cxn>
                    <a:cxn ang="10800000">
                      <a:pos x="wd2" y="hd2"/>
                    </a:cxn>
                    <a:cxn ang="16200000">
                      <a:pos x="wd2" y="hd2"/>
                    </a:cxn>
                  </a:cxnLst>
                  <a:rect l="0" t="0" r="r" b="b"/>
                  <a:pathLst>
                    <a:path w="21600" h="21600" extrusionOk="0">
                      <a:moveTo>
                        <a:pt x="4070" y="0"/>
                      </a:moveTo>
                      <a:lnTo>
                        <a:pt x="5322" y="0"/>
                      </a:lnTo>
                      <a:lnTo>
                        <a:pt x="6887" y="2314"/>
                      </a:lnTo>
                      <a:lnTo>
                        <a:pt x="9704" y="2314"/>
                      </a:lnTo>
                      <a:lnTo>
                        <a:pt x="10330" y="1543"/>
                      </a:lnTo>
                      <a:lnTo>
                        <a:pt x="11270" y="1543"/>
                      </a:lnTo>
                      <a:lnTo>
                        <a:pt x="14087" y="2314"/>
                      </a:lnTo>
                      <a:lnTo>
                        <a:pt x="17217" y="6171"/>
                      </a:lnTo>
                      <a:lnTo>
                        <a:pt x="18783" y="9257"/>
                      </a:lnTo>
                      <a:lnTo>
                        <a:pt x="17843" y="7714"/>
                      </a:lnTo>
                      <a:lnTo>
                        <a:pt x="19409" y="10800"/>
                      </a:lnTo>
                      <a:lnTo>
                        <a:pt x="21600" y="14657"/>
                      </a:lnTo>
                      <a:lnTo>
                        <a:pt x="16591" y="14657"/>
                      </a:lnTo>
                      <a:lnTo>
                        <a:pt x="15026" y="16971"/>
                      </a:lnTo>
                      <a:lnTo>
                        <a:pt x="13461" y="16971"/>
                      </a:lnTo>
                      <a:lnTo>
                        <a:pt x="13461" y="15429"/>
                      </a:lnTo>
                      <a:lnTo>
                        <a:pt x="12522" y="15429"/>
                      </a:lnTo>
                      <a:lnTo>
                        <a:pt x="11583" y="17743"/>
                      </a:lnTo>
                      <a:lnTo>
                        <a:pt x="11270" y="19286"/>
                      </a:lnTo>
                      <a:lnTo>
                        <a:pt x="10330" y="21600"/>
                      </a:lnTo>
                      <a:lnTo>
                        <a:pt x="9704" y="21600"/>
                      </a:lnTo>
                      <a:lnTo>
                        <a:pt x="9391" y="20829"/>
                      </a:lnTo>
                      <a:lnTo>
                        <a:pt x="8765" y="18514"/>
                      </a:lnTo>
                      <a:lnTo>
                        <a:pt x="8765" y="17743"/>
                      </a:lnTo>
                      <a:lnTo>
                        <a:pt x="8452" y="16971"/>
                      </a:lnTo>
                      <a:lnTo>
                        <a:pt x="1565" y="16971"/>
                      </a:lnTo>
                      <a:lnTo>
                        <a:pt x="1565" y="18514"/>
                      </a:lnTo>
                      <a:lnTo>
                        <a:pt x="939" y="18514"/>
                      </a:lnTo>
                      <a:lnTo>
                        <a:pt x="0" y="15429"/>
                      </a:lnTo>
                      <a:lnTo>
                        <a:pt x="0" y="13886"/>
                      </a:lnTo>
                      <a:lnTo>
                        <a:pt x="313" y="13114"/>
                      </a:lnTo>
                      <a:lnTo>
                        <a:pt x="5322" y="13114"/>
                      </a:lnTo>
                      <a:lnTo>
                        <a:pt x="6261" y="11571"/>
                      </a:lnTo>
                      <a:lnTo>
                        <a:pt x="5322" y="7714"/>
                      </a:lnTo>
                      <a:lnTo>
                        <a:pt x="5322" y="6171"/>
                      </a:lnTo>
                      <a:lnTo>
                        <a:pt x="4696" y="6171"/>
                      </a:lnTo>
                      <a:lnTo>
                        <a:pt x="3443" y="3086"/>
                      </a:lnTo>
                      <a:lnTo>
                        <a:pt x="3443" y="2314"/>
                      </a:lnTo>
                      <a:lnTo>
                        <a:pt x="407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09" name="Shape 209"/>
                <p:cNvSpPr/>
                <p:nvPr/>
              </p:nvSpPr>
              <p:spPr>
                <a:xfrm>
                  <a:off x="1641083" y="164982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8000" y="3086"/>
                      </a:lnTo>
                      <a:lnTo>
                        <a:pt x="21600" y="9257"/>
                      </a:lnTo>
                      <a:lnTo>
                        <a:pt x="21600" y="18514"/>
                      </a:lnTo>
                      <a:lnTo>
                        <a:pt x="18000" y="21600"/>
                      </a:lnTo>
                      <a:lnTo>
                        <a:pt x="7200" y="21600"/>
                      </a:lnTo>
                      <a:lnTo>
                        <a:pt x="3600" y="18514"/>
                      </a:lnTo>
                      <a:lnTo>
                        <a:pt x="0" y="9257"/>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10" name="Shape 210"/>
                <p:cNvSpPr/>
                <p:nvPr/>
              </p:nvSpPr>
              <p:spPr>
                <a:xfrm>
                  <a:off x="1634711" y="1610074"/>
                  <a:ext cx="15902" cy="12701"/>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15120" y="0"/>
                      </a:lnTo>
                      <a:lnTo>
                        <a:pt x="21600" y="21600"/>
                      </a:lnTo>
                      <a:lnTo>
                        <a:pt x="0" y="21600"/>
                      </a:lnTo>
                      <a:lnTo>
                        <a:pt x="432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11" name="Shape 211"/>
                <p:cNvSpPr/>
                <p:nvPr/>
              </p:nvSpPr>
              <p:spPr>
                <a:xfrm>
                  <a:off x="1657780" y="161722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54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12" name="Shape 212"/>
                <p:cNvSpPr/>
                <p:nvPr/>
              </p:nvSpPr>
              <p:spPr>
                <a:xfrm>
                  <a:off x="1727748" y="171661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2343"/>
                      </a:lnTo>
                      <a:lnTo>
                        <a:pt x="3086" y="21600"/>
                      </a:lnTo>
                      <a:lnTo>
                        <a:pt x="0" y="21600"/>
                      </a:lnTo>
                      <a:lnTo>
                        <a:pt x="0" y="12343"/>
                      </a:lnTo>
                      <a:lnTo>
                        <a:pt x="9257" y="12343"/>
                      </a:lnTo>
                      <a:lnTo>
                        <a:pt x="216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13" name="Shape 213"/>
                <p:cNvSpPr/>
                <p:nvPr/>
              </p:nvSpPr>
              <p:spPr>
                <a:xfrm>
                  <a:off x="-1" y="486596"/>
                  <a:ext cx="2059293" cy="1505908"/>
                </a:xfrm>
                <a:custGeom>
                  <a:avLst/>
                  <a:gdLst/>
                  <a:ahLst/>
                  <a:cxnLst>
                    <a:cxn ang="0">
                      <a:pos x="wd2" y="hd2"/>
                    </a:cxn>
                    <a:cxn ang="5400000">
                      <a:pos x="wd2" y="hd2"/>
                    </a:cxn>
                    <a:cxn ang="10800000">
                      <a:pos x="wd2" y="hd2"/>
                    </a:cxn>
                    <a:cxn ang="16200000">
                      <a:pos x="wd2" y="hd2"/>
                    </a:cxn>
                  </a:cxnLst>
                  <a:rect l="0" t="0" r="r" b="b"/>
                  <a:pathLst>
                    <a:path w="21600" h="21600" extrusionOk="0">
                      <a:moveTo>
                        <a:pt x="13894" y="0"/>
                      </a:moveTo>
                      <a:lnTo>
                        <a:pt x="13961" y="0"/>
                      </a:lnTo>
                      <a:lnTo>
                        <a:pt x="14144" y="23"/>
                      </a:lnTo>
                      <a:lnTo>
                        <a:pt x="14278" y="114"/>
                      </a:lnTo>
                      <a:lnTo>
                        <a:pt x="14361" y="251"/>
                      </a:lnTo>
                      <a:lnTo>
                        <a:pt x="14378" y="456"/>
                      </a:lnTo>
                      <a:lnTo>
                        <a:pt x="14394" y="502"/>
                      </a:lnTo>
                      <a:lnTo>
                        <a:pt x="14461" y="593"/>
                      </a:lnTo>
                      <a:lnTo>
                        <a:pt x="14545" y="661"/>
                      </a:lnTo>
                      <a:lnTo>
                        <a:pt x="14595" y="776"/>
                      </a:lnTo>
                      <a:lnTo>
                        <a:pt x="14545" y="890"/>
                      </a:lnTo>
                      <a:lnTo>
                        <a:pt x="14495" y="935"/>
                      </a:lnTo>
                      <a:lnTo>
                        <a:pt x="14411" y="1004"/>
                      </a:lnTo>
                      <a:lnTo>
                        <a:pt x="14478" y="1049"/>
                      </a:lnTo>
                      <a:lnTo>
                        <a:pt x="14595" y="1072"/>
                      </a:lnTo>
                      <a:lnTo>
                        <a:pt x="14678" y="1072"/>
                      </a:lnTo>
                      <a:lnTo>
                        <a:pt x="14761" y="1140"/>
                      </a:lnTo>
                      <a:lnTo>
                        <a:pt x="14711" y="1186"/>
                      </a:lnTo>
                      <a:lnTo>
                        <a:pt x="14695" y="1254"/>
                      </a:lnTo>
                      <a:lnTo>
                        <a:pt x="14761" y="1300"/>
                      </a:lnTo>
                      <a:lnTo>
                        <a:pt x="14845" y="1437"/>
                      </a:lnTo>
                      <a:lnTo>
                        <a:pt x="14845" y="1597"/>
                      </a:lnTo>
                      <a:lnTo>
                        <a:pt x="14895" y="1597"/>
                      </a:lnTo>
                      <a:lnTo>
                        <a:pt x="14962" y="1505"/>
                      </a:lnTo>
                      <a:lnTo>
                        <a:pt x="14962" y="1460"/>
                      </a:lnTo>
                      <a:lnTo>
                        <a:pt x="14978" y="1391"/>
                      </a:lnTo>
                      <a:lnTo>
                        <a:pt x="14978" y="1346"/>
                      </a:lnTo>
                      <a:lnTo>
                        <a:pt x="15028" y="1232"/>
                      </a:lnTo>
                      <a:lnTo>
                        <a:pt x="15062" y="1186"/>
                      </a:lnTo>
                      <a:lnTo>
                        <a:pt x="15112" y="1186"/>
                      </a:lnTo>
                      <a:lnTo>
                        <a:pt x="15195" y="1254"/>
                      </a:lnTo>
                      <a:lnTo>
                        <a:pt x="15312" y="1437"/>
                      </a:lnTo>
                      <a:lnTo>
                        <a:pt x="15362" y="1551"/>
                      </a:lnTo>
                      <a:lnTo>
                        <a:pt x="15362" y="1597"/>
                      </a:lnTo>
                      <a:lnTo>
                        <a:pt x="15345" y="1619"/>
                      </a:lnTo>
                      <a:lnTo>
                        <a:pt x="15295" y="1665"/>
                      </a:lnTo>
                      <a:lnTo>
                        <a:pt x="15262" y="1711"/>
                      </a:lnTo>
                      <a:lnTo>
                        <a:pt x="15262" y="1779"/>
                      </a:lnTo>
                      <a:lnTo>
                        <a:pt x="15278" y="1848"/>
                      </a:lnTo>
                      <a:lnTo>
                        <a:pt x="15345" y="1962"/>
                      </a:lnTo>
                      <a:lnTo>
                        <a:pt x="15429" y="2076"/>
                      </a:lnTo>
                      <a:lnTo>
                        <a:pt x="15512" y="2121"/>
                      </a:lnTo>
                      <a:lnTo>
                        <a:pt x="15612" y="2030"/>
                      </a:lnTo>
                      <a:lnTo>
                        <a:pt x="15679" y="1893"/>
                      </a:lnTo>
                      <a:lnTo>
                        <a:pt x="15695" y="1711"/>
                      </a:lnTo>
                      <a:lnTo>
                        <a:pt x="15745" y="1574"/>
                      </a:lnTo>
                      <a:lnTo>
                        <a:pt x="15762" y="1551"/>
                      </a:lnTo>
                      <a:lnTo>
                        <a:pt x="15879" y="1460"/>
                      </a:lnTo>
                      <a:lnTo>
                        <a:pt x="15929" y="1391"/>
                      </a:lnTo>
                      <a:lnTo>
                        <a:pt x="15912" y="1346"/>
                      </a:lnTo>
                      <a:lnTo>
                        <a:pt x="15879" y="1300"/>
                      </a:lnTo>
                      <a:lnTo>
                        <a:pt x="15829" y="1140"/>
                      </a:lnTo>
                      <a:lnTo>
                        <a:pt x="15829" y="1072"/>
                      </a:lnTo>
                      <a:lnTo>
                        <a:pt x="15879" y="1004"/>
                      </a:lnTo>
                      <a:lnTo>
                        <a:pt x="15946" y="958"/>
                      </a:lnTo>
                      <a:lnTo>
                        <a:pt x="15996" y="958"/>
                      </a:lnTo>
                      <a:lnTo>
                        <a:pt x="16162" y="1026"/>
                      </a:lnTo>
                      <a:lnTo>
                        <a:pt x="16296" y="1049"/>
                      </a:lnTo>
                      <a:lnTo>
                        <a:pt x="16379" y="1118"/>
                      </a:lnTo>
                      <a:lnTo>
                        <a:pt x="16513" y="1232"/>
                      </a:lnTo>
                      <a:lnTo>
                        <a:pt x="16613" y="1254"/>
                      </a:lnTo>
                      <a:lnTo>
                        <a:pt x="16613" y="1483"/>
                      </a:lnTo>
                      <a:lnTo>
                        <a:pt x="16529" y="1551"/>
                      </a:lnTo>
                      <a:lnTo>
                        <a:pt x="16496" y="1597"/>
                      </a:lnTo>
                      <a:lnTo>
                        <a:pt x="16463" y="1665"/>
                      </a:lnTo>
                      <a:lnTo>
                        <a:pt x="16463" y="1779"/>
                      </a:lnTo>
                      <a:lnTo>
                        <a:pt x="16496" y="1802"/>
                      </a:lnTo>
                      <a:lnTo>
                        <a:pt x="16496" y="1825"/>
                      </a:lnTo>
                      <a:lnTo>
                        <a:pt x="16513" y="1848"/>
                      </a:lnTo>
                      <a:lnTo>
                        <a:pt x="16529" y="1916"/>
                      </a:lnTo>
                      <a:lnTo>
                        <a:pt x="16546" y="1939"/>
                      </a:lnTo>
                      <a:lnTo>
                        <a:pt x="16596" y="1962"/>
                      </a:lnTo>
                      <a:lnTo>
                        <a:pt x="16613" y="2030"/>
                      </a:lnTo>
                      <a:lnTo>
                        <a:pt x="16629" y="2053"/>
                      </a:lnTo>
                      <a:lnTo>
                        <a:pt x="16596" y="2167"/>
                      </a:lnTo>
                      <a:lnTo>
                        <a:pt x="16513" y="2327"/>
                      </a:lnTo>
                      <a:lnTo>
                        <a:pt x="16413" y="2441"/>
                      </a:lnTo>
                      <a:lnTo>
                        <a:pt x="16296" y="2509"/>
                      </a:lnTo>
                      <a:lnTo>
                        <a:pt x="16246" y="2509"/>
                      </a:lnTo>
                      <a:lnTo>
                        <a:pt x="16179" y="2441"/>
                      </a:lnTo>
                      <a:lnTo>
                        <a:pt x="16162" y="2441"/>
                      </a:lnTo>
                      <a:lnTo>
                        <a:pt x="16162" y="2555"/>
                      </a:lnTo>
                      <a:lnTo>
                        <a:pt x="16096" y="2555"/>
                      </a:lnTo>
                      <a:lnTo>
                        <a:pt x="16012" y="2600"/>
                      </a:lnTo>
                      <a:lnTo>
                        <a:pt x="15996" y="2623"/>
                      </a:lnTo>
                      <a:lnTo>
                        <a:pt x="15912" y="2623"/>
                      </a:lnTo>
                      <a:lnTo>
                        <a:pt x="15862" y="2600"/>
                      </a:lnTo>
                      <a:lnTo>
                        <a:pt x="15846" y="2555"/>
                      </a:lnTo>
                      <a:lnTo>
                        <a:pt x="15796" y="2509"/>
                      </a:lnTo>
                      <a:lnTo>
                        <a:pt x="15762" y="2463"/>
                      </a:lnTo>
                      <a:lnTo>
                        <a:pt x="15712" y="2441"/>
                      </a:lnTo>
                      <a:lnTo>
                        <a:pt x="15629" y="2441"/>
                      </a:lnTo>
                      <a:lnTo>
                        <a:pt x="15629" y="2463"/>
                      </a:lnTo>
                      <a:lnTo>
                        <a:pt x="15645" y="2509"/>
                      </a:lnTo>
                      <a:lnTo>
                        <a:pt x="15645" y="2555"/>
                      </a:lnTo>
                      <a:lnTo>
                        <a:pt x="15695" y="2623"/>
                      </a:lnTo>
                      <a:lnTo>
                        <a:pt x="15695" y="2669"/>
                      </a:lnTo>
                      <a:lnTo>
                        <a:pt x="15645" y="2737"/>
                      </a:lnTo>
                      <a:lnTo>
                        <a:pt x="15612" y="2805"/>
                      </a:lnTo>
                      <a:lnTo>
                        <a:pt x="15479" y="2920"/>
                      </a:lnTo>
                      <a:lnTo>
                        <a:pt x="15429" y="2942"/>
                      </a:lnTo>
                      <a:lnTo>
                        <a:pt x="15379" y="2942"/>
                      </a:lnTo>
                      <a:lnTo>
                        <a:pt x="15262" y="2897"/>
                      </a:lnTo>
                      <a:lnTo>
                        <a:pt x="15128" y="2783"/>
                      </a:lnTo>
                      <a:lnTo>
                        <a:pt x="15095" y="2737"/>
                      </a:lnTo>
                      <a:lnTo>
                        <a:pt x="14962" y="2737"/>
                      </a:lnTo>
                      <a:lnTo>
                        <a:pt x="15062" y="2897"/>
                      </a:lnTo>
                      <a:lnTo>
                        <a:pt x="15195" y="2965"/>
                      </a:lnTo>
                      <a:lnTo>
                        <a:pt x="15529" y="3034"/>
                      </a:lnTo>
                      <a:lnTo>
                        <a:pt x="15529" y="3170"/>
                      </a:lnTo>
                      <a:lnTo>
                        <a:pt x="15429" y="3330"/>
                      </a:lnTo>
                      <a:lnTo>
                        <a:pt x="15295" y="3467"/>
                      </a:lnTo>
                      <a:lnTo>
                        <a:pt x="15178" y="3513"/>
                      </a:lnTo>
                      <a:lnTo>
                        <a:pt x="14978" y="3513"/>
                      </a:lnTo>
                      <a:lnTo>
                        <a:pt x="14962" y="3558"/>
                      </a:lnTo>
                      <a:lnTo>
                        <a:pt x="14962" y="3695"/>
                      </a:lnTo>
                      <a:lnTo>
                        <a:pt x="14945" y="3718"/>
                      </a:lnTo>
                      <a:lnTo>
                        <a:pt x="14878" y="3718"/>
                      </a:lnTo>
                      <a:lnTo>
                        <a:pt x="14695" y="3627"/>
                      </a:lnTo>
                      <a:lnTo>
                        <a:pt x="14561" y="3604"/>
                      </a:lnTo>
                      <a:lnTo>
                        <a:pt x="14495" y="3604"/>
                      </a:lnTo>
                      <a:lnTo>
                        <a:pt x="14478" y="3627"/>
                      </a:lnTo>
                      <a:lnTo>
                        <a:pt x="14478" y="3672"/>
                      </a:lnTo>
                      <a:lnTo>
                        <a:pt x="14461" y="3672"/>
                      </a:lnTo>
                      <a:lnTo>
                        <a:pt x="14561" y="3695"/>
                      </a:lnTo>
                      <a:lnTo>
                        <a:pt x="14778" y="3809"/>
                      </a:lnTo>
                      <a:lnTo>
                        <a:pt x="14811" y="3900"/>
                      </a:lnTo>
                      <a:lnTo>
                        <a:pt x="14811" y="3946"/>
                      </a:lnTo>
                      <a:lnTo>
                        <a:pt x="14778" y="4014"/>
                      </a:lnTo>
                      <a:lnTo>
                        <a:pt x="14761" y="4014"/>
                      </a:lnTo>
                      <a:lnTo>
                        <a:pt x="14711" y="4037"/>
                      </a:lnTo>
                      <a:lnTo>
                        <a:pt x="14545" y="4037"/>
                      </a:lnTo>
                      <a:lnTo>
                        <a:pt x="14495" y="4060"/>
                      </a:lnTo>
                      <a:lnTo>
                        <a:pt x="14444" y="4151"/>
                      </a:lnTo>
                      <a:lnTo>
                        <a:pt x="14378" y="4288"/>
                      </a:lnTo>
                      <a:lnTo>
                        <a:pt x="14328" y="4448"/>
                      </a:lnTo>
                      <a:lnTo>
                        <a:pt x="14278" y="4516"/>
                      </a:lnTo>
                      <a:lnTo>
                        <a:pt x="14144" y="4744"/>
                      </a:lnTo>
                      <a:lnTo>
                        <a:pt x="14061" y="5018"/>
                      </a:lnTo>
                      <a:lnTo>
                        <a:pt x="14044" y="5360"/>
                      </a:lnTo>
                      <a:lnTo>
                        <a:pt x="14044" y="5748"/>
                      </a:lnTo>
                      <a:lnTo>
                        <a:pt x="14078" y="5748"/>
                      </a:lnTo>
                      <a:lnTo>
                        <a:pt x="14128" y="5702"/>
                      </a:lnTo>
                      <a:lnTo>
                        <a:pt x="14161" y="5679"/>
                      </a:lnTo>
                      <a:lnTo>
                        <a:pt x="14211" y="5679"/>
                      </a:lnTo>
                      <a:lnTo>
                        <a:pt x="14311" y="5748"/>
                      </a:lnTo>
                      <a:lnTo>
                        <a:pt x="14394" y="5953"/>
                      </a:lnTo>
                      <a:lnTo>
                        <a:pt x="14444" y="6227"/>
                      </a:lnTo>
                      <a:lnTo>
                        <a:pt x="14461" y="6409"/>
                      </a:lnTo>
                      <a:lnTo>
                        <a:pt x="14528" y="6386"/>
                      </a:lnTo>
                      <a:lnTo>
                        <a:pt x="14611" y="6341"/>
                      </a:lnTo>
                      <a:lnTo>
                        <a:pt x="14711" y="6272"/>
                      </a:lnTo>
                      <a:lnTo>
                        <a:pt x="14778" y="6272"/>
                      </a:lnTo>
                      <a:lnTo>
                        <a:pt x="14811" y="6341"/>
                      </a:lnTo>
                      <a:lnTo>
                        <a:pt x="14945" y="6386"/>
                      </a:lnTo>
                      <a:lnTo>
                        <a:pt x="14978" y="6455"/>
                      </a:lnTo>
                      <a:lnTo>
                        <a:pt x="15028" y="6455"/>
                      </a:lnTo>
                      <a:lnTo>
                        <a:pt x="15312" y="6615"/>
                      </a:lnTo>
                      <a:lnTo>
                        <a:pt x="15595" y="6797"/>
                      </a:lnTo>
                      <a:lnTo>
                        <a:pt x="15862" y="7025"/>
                      </a:lnTo>
                      <a:lnTo>
                        <a:pt x="16296" y="7025"/>
                      </a:lnTo>
                      <a:lnTo>
                        <a:pt x="16413" y="7162"/>
                      </a:lnTo>
                      <a:lnTo>
                        <a:pt x="16446" y="7299"/>
                      </a:lnTo>
                      <a:lnTo>
                        <a:pt x="16446" y="7709"/>
                      </a:lnTo>
                      <a:lnTo>
                        <a:pt x="16496" y="7915"/>
                      </a:lnTo>
                      <a:lnTo>
                        <a:pt x="16596" y="8120"/>
                      </a:lnTo>
                      <a:lnTo>
                        <a:pt x="16713" y="8302"/>
                      </a:lnTo>
                      <a:lnTo>
                        <a:pt x="16863" y="8462"/>
                      </a:lnTo>
                      <a:lnTo>
                        <a:pt x="16896" y="8485"/>
                      </a:lnTo>
                      <a:lnTo>
                        <a:pt x="16930" y="8462"/>
                      </a:lnTo>
                      <a:lnTo>
                        <a:pt x="16946" y="8416"/>
                      </a:lnTo>
                      <a:lnTo>
                        <a:pt x="16996" y="8394"/>
                      </a:lnTo>
                      <a:lnTo>
                        <a:pt x="17013" y="8371"/>
                      </a:lnTo>
                      <a:lnTo>
                        <a:pt x="17063" y="8348"/>
                      </a:lnTo>
                      <a:lnTo>
                        <a:pt x="17080" y="8280"/>
                      </a:lnTo>
                      <a:lnTo>
                        <a:pt x="17163" y="8166"/>
                      </a:lnTo>
                      <a:lnTo>
                        <a:pt x="17180" y="8120"/>
                      </a:lnTo>
                      <a:lnTo>
                        <a:pt x="17147" y="8006"/>
                      </a:lnTo>
                      <a:lnTo>
                        <a:pt x="17147" y="7801"/>
                      </a:lnTo>
                      <a:lnTo>
                        <a:pt x="17097" y="7618"/>
                      </a:lnTo>
                      <a:lnTo>
                        <a:pt x="17063" y="7413"/>
                      </a:lnTo>
                      <a:lnTo>
                        <a:pt x="16946" y="7299"/>
                      </a:lnTo>
                      <a:lnTo>
                        <a:pt x="17063" y="7253"/>
                      </a:lnTo>
                      <a:lnTo>
                        <a:pt x="17347" y="6957"/>
                      </a:lnTo>
                      <a:lnTo>
                        <a:pt x="17447" y="6797"/>
                      </a:lnTo>
                      <a:lnTo>
                        <a:pt x="17497" y="6683"/>
                      </a:lnTo>
                      <a:lnTo>
                        <a:pt x="17480" y="6364"/>
                      </a:lnTo>
                      <a:lnTo>
                        <a:pt x="17397" y="6136"/>
                      </a:lnTo>
                      <a:lnTo>
                        <a:pt x="17313" y="5953"/>
                      </a:lnTo>
                      <a:lnTo>
                        <a:pt x="17197" y="5793"/>
                      </a:lnTo>
                      <a:lnTo>
                        <a:pt x="17097" y="5588"/>
                      </a:lnTo>
                      <a:lnTo>
                        <a:pt x="17263" y="5474"/>
                      </a:lnTo>
                      <a:lnTo>
                        <a:pt x="17313" y="5406"/>
                      </a:lnTo>
                      <a:lnTo>
                        <a:pt x="17330" y="5360"/>
                      </a:lnTo>
                      <a:lnTo>
                        <a:pt x="17347" y="5269"/>
                      </a:lnTo>
                      <a:lnTo>
                        <a:pt x="17347" y="5132"/>
                      </a:lnTo>
                      <a:lnTo>
                        <a:pt x="17313" y="5064"/>
                      </a:lnTo>
                      <a:lnTo>
                        <a:pt x="17280" y="5018"/>
                      </a:lnTo>
                      <a:lnTo>
                        <a:pt x="17247" y="4950"/>
                      </a:lnTo>
                      <a:lnTo>
                        <a:pt x="17197" y="4835"/>
                      </a:lnTo>
                      <a:lnTo>
                        <a:pt x="17197" y="4790"/>
                      </a:lnTo>
                      <a:lnTo>
                        <a:pt x="17230" y="4744"/>
                      </a:lnTo>
                      <a:lnTo>
                        <a:pt x="17280" y="4699"/>
                      </a:lnTo>
                      <a:lnTo>
                        <a:pt x="17313" y="4630"/>
                      </a:lnTo>
                      <a:lnTo>
                        <a:pt x="17313" y="4562"/>
                      </a:lnTo>
                      <a:lnTo>
                        <a:pt x="17280" y="4493"/>
                      </a:lnTo>
                      <a:lnTo>
                        <a:pt x="17247" y="4471"/>
                      </a:lnTo>
                      <a:lnTo>
                        <a:pt x="17230" y="4402"/>
                      </a:lnTo>
                      <a:lnTo>
                        <a:pt x="17197" y="4379"/>
                      </a:lnTo>
                      <a:lnTo>
                        <a:pt x="17197" y="4265"/>
                      </a:lnTo>
                      <a:lnTo>
                        <a:pt x="17230" y="4220"/>
                      </a:lnTo>
                      <a:lnTo>
                        <a:pt x="17347" y="4128"/>
                      </a:lnTo>
                      <a:lnTo>
                        <a:pt x="17397" y="4128"/>
                      </a:lnTo>
                      <a:lnTo>
                        <a:pt x="17580" y="4151"/>
                      </a:lnTo>
                      <a:lnTo>
                        <a:pt x="17730" y="4242"/>
                      </a:lnTo>
                      <a:lnTo>
                        <a:pt x="17914" y="4265"/>
                      </a:lnTo>
                      <a:lnTo>
                        <a:pt x="17964" y="4265"/>
                      </a:lnTo>
                      <a:lnTo>
                        <a:pt x="18047" y="4220"/>
                      </a:lnTo>
                      <a:lnTo>
                        <a:pt x="18064" y="4174"/>
                      </a:lnTo>
                      <a:lnTo>
                        <a:pt x="18097" y="4174"/>
                      </a:lnTo>
                      <a:lnTo>
                        <a:pt x="18231" y="4242"/>
                      </a:lnTo>
                      <a:lnTo>
                        <a:pt x="18398" y="4471"/>
                      </a:lnTo>
                      <a:lnTo>
                        <a:pt x="18514" y="4516"/>
                      </a:lnTo>
                      <a:lnTo>
                        <a:pt x="18548" y="4676"/>
                      </a:lnTo>
                      <a:lnTo>
                        <a:pt x="18598" y="4721"/>
                      </a:lnTo>
                      <a:lnTo>
                        <a:pt x="18714" y="4790"/>
                      </a:lnTo>
                      <a:lnTo>
                        <a:pt x="18798" y="4813"/>
                      </a:lnTo>
                      <a:lnTo>
                        <a:pt x="18881" y="4858"/>
                      </a:lnTo>
                      <a:lnTo>
                        <a:pt x="18915" y="4950"/>
                      </a:lnTo>
                      <a:lnTo>
                        <a:pt x="18931" y="5155"/>
                      </a:lnTo>
                      <a:lnTo>
                        <a:pt x="18981" y="5360"/>
                      </a:lnTo>
                      <a:lnTo>
                        <a:pt x="19015" y="5520"/>
                      </a:lnTo>
                      <a:lnTo>
                        <a:pt x="19115" y="5611"/>
                      </a:lnTo>
                      <a:lnTo>
                        <a:pt x="19131" y="5611"/>
                      </a:lnTo>
                      <a:lnTo>
                        <a:pt x="19148" y="5634"/>
                      </a:lnTo>
                      <a:lnTo>
                        <a:pt x="19165" y="5702"/>
                      </a:lnTo>
                      <a:lnTo>
                        <a:pt x="19232" y="5793"/>
                      </a:lnTo>
                      <a:lnTo>
                        <a:pt x="19282" y="5816"/>
                      </a:lnTo>
                      <a:lnTo>
                        <a:pt x="19315" y="5816"/>
                      </a:lnTo>
                      <a:lnTo>
                        <a:pt x="19448" y="5748"/>
                      </a:lnTo>
                      <a:lnTo>
                        <a:pt x="19565" y="5611"/>
                      </a:lnTo>
                      <a:lnTo>
                        <a:pt x="19665" y="5474"/>
                      </a:lnTo>
                      <a:lnTo>
                        <a:pt x="19715" y="5337"/>
                      </a:lnTo>
                      <a:lnTo>
                        <a:pt x="19732" y="5246"/>
                      </a:lnTo>
                      <a:lnTo>
                        <a:pt x="19749" y="5178"/>
                      </a:lnTo>
                      <a:lnTo>
                        <a:pt x="19799" y="5132"/>
                      </a:lnTo>
                      <a:lnTo>
                        <a:pt x="19832" y="5109"/>
                      </a:lnTo>
                      <a:lnTo>
                        <a:pt x="19865" y="5064"/>
                      </a:lnTo>
                      <a:lnTo>
                        <a:pt x="19899" y="5132"/>
                      </a:lnTo>
                      <a:lnTo>
                        <a:pt x="19949" y="5155"/>
                      </a:lnTo>
                      <a:lnTo>
                        <a:pt x="19965" y="5178"/>
                      </a:lnTo>
                      <a:lnTo>
                        <a:pt x="19982" y="5178"/>
                      </a:lnTo>
                      <a:lnTo>
                        <a:pt x="20049" y="5360"/>
                      </a:lnTo>
                      <a:lnTo>
                        <a:pt x="20132" y="5474"/>
                      </a:lnTo>
                      <a:lnTo>
                        <a:pt x="20216" y="5565"/>
                      </a:lnTo>
                      <a:lnTo>
                        <a:pt x="20216" y="5839"/>
                      </a:lnTo>
                      <a:lnTo>
                        <a:pt x="20266" y="5930"/>
                      </a:lnTo>
                      <a:lnTo>
                        <a:pt x="20299" y="5999"/>
                      </a:lnTo>
                      <a:lnTo>
                        <a:pt x="20366" y="6044"/>
                      </a:lnTo>
                      <a:lnTo>
                        <a:pt x="20449" y="6113"/>
                      </a:lnTo>
                      <a:lnTo>
                        <a:pt x="20449" y="6158"/>
                      </a:lnTo>
                      <a:lnTo>
                        <a:pt x="20482" y="6272"/>
                      </a:lnTo>
                      <a:lnTo>
                        <a:pt x="20482" y="6364"/>
                      </a:lnTo>
                      <a:lnTo>
                        <a:pt x="20466" y="6409"/>
                      </a:lnTo>
                      <a:lnTo>
                        <a:pt x="20432" y="6478"/>
                      </a:lnTo>
                      <a:lnTo>
                        <a:pt x="20382" y="6501"/>
                      </a:lnTo>
                      <a:lnTo>
                        <a:pt x="20466" y="6615"/>
                      </a:lnTo>
                      <a:lnTo>
                        <a:pt x="20599" y="6706"/>
                      </a:lnTo>
                      <a:lnTo>
                        <a:pt x="20716" y="6729"/>
                      </a:lnTo>
                      <a:lnTo>
                        <a:pt x="20716" y="6751"/>
                      </a:lnTo>
                      <a:lnTo>
                        <a:pt x="20766" y="6934"/>
                      </a:lnTo>
                      <a:lnTo>
                        <a:pt x="20849" y="7048"/>
                      </a:lnTo>
                      <a:lnTo>
                        <a:pt x="20966" y="7139"/>
                      </a:lnTo>
                      <a:lnTo>
                        <a:pt x="21100" y="7162"/>
                      </a:lnTo>
                      <a:lnTo>
                        <a:pt x="21216" y="7162"/>
                      </a:lnTo>
                      <a:lnTo>
                        <a:pt x="21216" y="7185"/>
                      </a:lnTo>
                      <a:lnTo>
                        <a:pt x="21233" y="7185"/>
                      </a:lnTo>
                      <a:lnTo>
                        <a:pt x="21283" y="7230"/>
                      </a:lnTo>
                      <a:lnTo>
                        <a:pt x="21283" y="7253"/>
                      </a:lnTo>
                      <a:lnTo>
                        <a:pt x="21200" y="7367"/>
                      </a:lnTo>
                      <a:lnTo>
                        <a:pt x="21033" y="7481"/>
                      </a:lnTo>
                      <a:lnTo>
                        <a:pt x="20866" y="7527"/>
                      </a:lnTo>
                      <a:lnTo>
                        <a:pt x="20716" y="7618"/>
                      </a:lnTo>
                      <a:lnTo>
                        <a:pt x="20733" y="7618"/>
                      </a:lnTo>
                      <a:lnTo>
                        <a:pt x="20783" y="7641"/>
                      </a:lnTo>
                      <a:lnTo>
                        <a:pt x="20799" y="7641"/>
                      </a:lnTo>
                      <a:lnTo>
                        <a:pt x="20949" y="7618"/>
                      </a:lnTo>
                      <a:lnTo>
                        <a:pt x="21283" y="7459"/>
                      </a:lnTo>
                      <a:lnTo>
                        <a:pt x="21433" y="7367"/>
                      </a:lnTo>
                      <a:lnTo>
                        <a:pt x="21433" y="7481"/>
                      </a:lnTo>
                      <a:lnTo>
                        <a:pt x="21467" y="7527"/>
                      </a:lnTo>
                      <a:lnTo>
                        <a:pt x="21467" y="7618"/>
                      </a:lnTo>
                      <a:lnTo>
                        <a:pt x="21500" y="7618"/>
                      </a:lnTo>
                      <a:lnTo>
                        <a:pt x="21550" y="7755"/>
                      </a:lnTo>
                      <a:lnTo>
                        <a:pt x="21583" y="7892"/>
                      </a:lnTo>
                      <a:lnTo>
                        <a:pt x="21600" y="8074"/>
                      </a:lnTo>
                      <a:lnTo>
                        <a:pt x="21550" y="8188"/>
                      </a:lnTo>
                      <a:lnTo>
                        <a:pt x="21450" y="8302"/>
                      </a:lnTo>
                      <a:lnTo>
                        <a:pt x="21050" y="8485"/>
                      </a:lnTo>
                      <a:lnTo>
                        <a:pt x="20966" y="8576"/>
                      </a:lnTo>
                      <a:lnTo>
                        <a:pt x="20816" y="8781"/>
                      </a:lnTo>
                      <a:lnTo>
                        <a:pt x="20649" y="8827"/>
                      </a:lnTo>
                      <a:lnTo>
                        <a:pt x="20466" y="8827"/>
                      </a:lnTo>
                      <a:lnTo>
                        <a:pt x="20232" y="8804"/>
                      </a:lnTo>
                      <a:lnTo>
                        <a:pt x="20065" y="8804"/>
                      </a:lnTo>
                      <a:lnTo>
                        <a:pt x="19899" y="8781"/>
                      </a:lnTo>
                      <a:lnTo>
                        <a:pt x="19749" y="8781"/>
                      </a:lnTo>
                      <a:lnTo>
                        <a:pt x="19565" y="8827"/>
                      </a:lnTo>
                      <a:lnTo>
                        <a:pt x="19482" y="8895"/>
                      </a:lnTo>
                      <a:lnTo>
                        <a:pt x="19465" y="8918"/>
                      </a:lnTo>
                      <a:lnTo>
                        <a:pt x="19465" y="9010"/>
                      </a:lnTo>
                      <a:lnTo>
                        <a:pt x="19448" y="9055"/>
                      </a:lnTo>
                      <a:lnTo>
                        <a:pt x="19398" y="9124"/>
                      </a:lnTo>
                      <a:lnTo>
                        <a:pt x="19298" y="9238"/>
                      </a:lnTo>
                      <a:lnTo>
                        <a:pt x="19198" y="9283"/>
                      </a:lnTo>
                      <a:lnTo>
                        <a:pt x="19115" y="9352"/>
                      </a:lnTo>
                      <a:lnTo>
                        <a:pt x="19015" y="9488"/>
                      </a:lnTo>
                      <a:lnTo>
                        <a:pt x="19165" y="9420"/>
                      </a:lnTo>
                      <a:lnTo>
                        <a:pt x="19298" y="9306"/>
                      </a:lnTo>
                      <a:lnTo>
                        <a:pt x="19465" y="9192"/>
                      </a:lnTo>
                      <a:lnTo>
                        <a:pt x="19648" y="9146"/>
                      </a:lnTo>
                      <a:lnTo>
                        <a:pt x="19882" y="9146"/>
                      </a:lnTo>
                      <a:lnTo>
                        <a:pt x="19965" y="9192"/>
                      </a:lnTo>
                      <a:lnTo>
                        <a:pt x="19999" y="9283"/>
                      </a:lnTo>
                      <a:lnTo>
                        <a:pt x="19999" y="9352"/>
                      </a:lnTo>
                      <a:lnTo>
                        <a:pt x="19915" y="9466"/>
                      </a:lnTo>
                      <a:lnTo>
                        <a:pt x="19749" y="9580"/>
                      </a:lnTo>
                      <a:lnTo>
                        <a:pt x="19732" y="9603"/>
                      </a:lnTo>
                      <a:lnTo>
                        <a:pt x="19799" y="9603"/>
                      </a:lnTo>
                      <a:lnTo>
                        <a:pt x="19865" y="9625"/>
                      </a:lnTo>
                      <a:lnTo>
                        <a:pt x="19899" y="9625"/>
                      </a:lnTo>
                      <a:lnTo>
                        <a:pt x="19832" y="9808"/>
                      </a:lnTo>
                      <a:lnTo>
                        <a:pt x="19832" y="9853"/>
                      </a:lnTo>
                      <a:lnTo>
                        <a:pt x="19882" y="10036"/>
                      </a:lnTo>
                      <a:lnTo>
                        <a:pt x="19999" y="10173"/>
                      </a:lnTo>
                      <a:lnTo>
                        <a:pt x="20166" y="10287"/>
                      </a:lnTo>
                      <a:lnTo>
                        <a:pt x="20349" y="10355"/>
                      </a:lnTo>
                      <a:lnTo>
                        <a:pt x="20449" y="10355"/>
                      </a:lnTo>
                      <a:lnTo>
                        <a:pt x="20482" y="10378"/>
                      </a:lnTo>
                      <a:lnTo>
                        <a:pt x="20516" y="10378"/>
                      </a:lnTo>
                      <a:lnTo>
                        <a:pt x="20549" y="10424"/>
                      </a:lnTo>
                      <a:lnTo>
                        <a:pt x="20549" y="10469"/>
                      </a:lnTo>
                      <a:lnTo>
                        <a:pt x="20516" y="10515"/>
                      </a:lnTo>
                      <a:lnTo>
                        <a:pt x="20382" y="10606"/>
                      </a:lnTo>
                      <a:lnTo>
                        <a:pt x="20232" y="10697"/>
                      </a:lnTo>
                      <a:lnTo>
                        <a:pt x="19982" y="10811"/>
                      </a:lnTo>
                      <a:lnTo>
                        <a:pt x="19899" y="10925"/>
                      </a:lnTo>
                      <a:lnTo>
                        <a:pt x="19832" y="10971"/>
                      </a:lnTo>
                      <a:lnTo>
                        <a:pt x="19799" y="11039"/>
                      </a:lnTo>
                      <a:lnTo>
                        <a:pt x="19749" y="11062"/>
                      </a:lnTo>
                      <a:lnTo>
                        <a:pt x="19732" y="11085"/>
                      </a:lnTo>
                      <a:lnTo>
                        <a:pt x="19715" y="11062"/>
                      </a:lnTo>
                      <a:lnTo>
                        <a:pt x="19665" y="11039"/>
                      </a:lnTo>
                      <a:lnTo>
                        <a:pt x="19648" y="10971"/>
                      </a:lnTo>
                      <a:lnTo>
                        <a:pt x="19615" y="10925"/>
                      </a:lnTo>
                      <a:lnTo>
                        <a:pt x="19615" y="10857"/>
                      </a:lnTo>
                      <a:lnTo>
                        <a:pt x="19648" y="10720"/>
                      </a:lnTo>
                      <a:lnTo>
                        <a:pt x="19732" y="10606"/>
                      </a:lnTo>
                      <a:lnTo>
                        <a:pt x="19882" y="10515"/>
                      </a:lnTo>
                      <a:lnTo>
                        <a:pt x="19999" y="10492"/>
                      </a:lnTo>
                      <a:lnTo>
                        <a:pt x="19949" y="10492"/>
                      </a:lnTo>
                      <a:lnTo>
                        <a:pt x="19899" y="10424"/>
                      </a:lnTo>
                      <a:lnTo>
                        <a:pt x="19899" y="10355"/>
                      </a:lnTo>
                      <a:lnTo>
                        <a:pt x="19865" y="10355"/>
                      </a:lnTo>
                      <a:lnTo>
                        <a:pt x="19815" y="10378"/>
                      </a:lnTo>
                      <a:lnTo>
                        <a:pt x="19799" y="10424"/>
                      </a:lnTo>
                      <a:lnTo>
                        <a:pt x="19732" y="10515"/>
                      </a:lnTo>
                      <a:lnTo>
                        <a:pt x="19699" y="10538"/>
                      </a:lnTo>
                      <a:lnTo>
                        <a:pt x="19398" y="10538"/>
                      </a:lnTo>
                      <a:lnTo>
                        <a:pt x="19398" y="10606"/>
                      </a:lnTo>
                      <a:lnTo>
                        <a:pt x="19415" y="10629"/>
                      </a:lnTo>
                      <a:lnTo>
                        <a:pt x="19415" y="10675"/>
                      </a:lnTo>
                      <a:lnTo>
                        <a:pt x="19448" y="10675"/>
                      </a:lnTo>
                      <a:lnTo>
                        <a:pt x="19398" y="10743"/>
                      </a:lnTo>
                      <a:lnTo>
                        <a:pt x="19332" y="10789"/>
                      </a:lnTo>
                      <a:lnTo>
                        <a:pt x="19282" y="10834"/>
                      </a:lnTo>
                      <a:lnTo>
                        <a:pt x="19165" y="10834"/>
                      </a:lnTo>
                      <a:lnTo>
                        <a:pt x="19148" y="10811"/>
                      </a:lnTo>
                      <a:lnTo>
                        <a:pt x="19081" y="10811"/>
                      </a:lnTo>
                      <a:lnTo>
                        <a:pt x="19065" y="10834"/>
                      </a:lnTo>
                      <a:lnTo>
                        <a:pt x="18848" y="11062"/>
                      </a:lnTo>
                      <a:lnTo>
                        <a:pt x="18764" y="11199"/>
                      </a:lnTo>
                      <a:lnTo>
                        <a:pt x="18731" y="11427"/>
                      </a:lnTo>
                      <a:lnTo>
                        <a:pt x="18731" y="11473"/>
                      </a:lnTo>
                      <a:lnTo>
                        <a:pt x="18748" y="11518"/>
                      </a:lnTo>
                      <a:lnTo>
                        <a:pt x="18748" y="11610"/>
                      </a:lnTo>
                      <a:lnTo>
                        <a:pt x="18815" y="11701"/>
                      </a:lnTo>
                      <a:lnTo>
                        <a:pt x="18831" y="11701"/>
                      </a:lnTo>
                      <a:lnTo>
                        <a:pt x="18898" y="11610"/>
                      </a:lnTo>
                      <a:lnTo>
                        <a:pt x="18898" y="11701"/>
                      </a:lnTo>
                      <a:lnTo>
                        <a:pt x="18831" y="11724"/>
                      </a:lnTo>
                      <a:lnTo>
                        <a:pt x="18664" y="11724"/>
                      </a:lnTo>
                      <a:lnTo>
                        <a:pt x="18514" y="11815"/>
                      </a:lnTo>
                      <a:lnTo>
                        <a:pt x="18331" y="11838"/>
                      </a:lnTo>
                      <a:lnTo>
                        <a:pt x="18164" y="11929"/>
                      </a:lnTo>
                      <a:lnTo>
                        <a:pt x="18264" y="11929"/>
                      </a:lnTo>
                      <a:lnTo>
                        <a:pt x="18314" y="11906"/>
                      </a:lnTo>
                      <a:lnTo>
                        <a:pt x="18347" y="11906"/>
                      </a:lnTo>
                      <a:lnTo>
                        <a:pt x="18398" y="11929"/>
                      </a:lnTo>
                      <a:lnTo>
                        <a:pt x="18314" y="11952"/>
                      </a:lnTo>
                      <a:lnTo>
                        <a:pt x="18081" y="11952"/>
                      </a:lnTo>
                      <a:lnTo>
                        <a:pt x="18047" y="12020"/>
                      </a:lnTo>
                      <a:lnTo>
                        <a:pt x="18047" y="12043"/>
                      </a:lnTo>
                      <a:lnTo>
                        <a:pt x="18064" y="12089"/>
                      </a:lnTo>
                      <a:lnTo>
                        <a:pt x="18097" y="12134"/>
                      </a:lnTo>
                      <a:lnTo>
                        <a:pt x="18097" y="12180"/>
                      </a:lnTo>
                      <a:lnTo>
                        <a:pt x="18081" y="12248"/>
                      </a:lnTo>
                      <a:lnTo>
                        <a:pt x="18047" y="12317"/>
                      </a:lnTo>
                      <a:lnTo>
                        <a:pt x="17997" y="12385"/>
                      </a:lnTo>
                      <a:lnTo>
                        <a:pt x="17981" y="12476"/>
                      </a:lnTo>
                      <a:lnTo>
                        <a:pt x="17931" y="12499"/>
                      </a:lnTo>
                      <a:lnTo>
                        <a:pt x="17914" y="12522"/>
                      </a:lnTo>
                      <a:lnTo>
                        <a:pt x="17897" y="12522"/>
                      </a:lnTo>
                      <a:lnTo>
                        <a:pt x="17897" y="12499"/>
                      </a:lnTo>
                      <a:lnTo>
                        <a:pt x="17864" y="12476"/>
                      </a:lnTo>
                      <a:lnTo>
                        <a:pt x="17830" y="12499"/>
                      </a:lnTo>
                      <a:lnTo>
                        <a:pt x="17847" y="12568"/>
                      </a:lnTo>
                      <a:lnTo>
                        <a:pt x="17897" y="12636"/>
                      </a:lnTo>
                      <a:lnTo>
                        <a:pt x="17897" y="12705"/>
                      </a:lnTo>
                      <a:lnTo>
                        <a:pt x="17847" y="12819"/>
                      </a:lnTo>
                      <a:lnTo>
                        <a:pt x="17830" y="12910"/>
                      </a:lnTo>
                      <a:lnTo>
                        <a:pt x="17780" y="13024"/>
                      </a:lnTo>
                      <a:lnTo>
                        <a:pt x="17747" y="13069"/>
                      </a:lnTo>
                      <a:lnTo>
                        <a:pt x="17730" y="13069"/>
                      </a:lnTo>
                      <a:lnTo>
                        <a:pt x="17730" y="13047"/>
                      </a:lnTo>
                      <a:lnTo>
                        <a:pt x="17697" y="13024"/>
                      </a:lnTo>
                      <a:lnTo>
                        <a:pt x="17697" y="12841"/>
                      </a:lnTo>
                      <a:lnTo>
                        <a:pt x="17664" y="12727"/>
                      </a:lnTo>
                      <a:lnTo>
                        <a:pt x="17647" y="12636"/>
                      </a:lnTo>
                      <a:lnTo>
                        <a:pt x="17647" y="12590"/>
                      </a:lnTo>
                      <a:lnTo>
                        <a:pt x="17614" y="12636"/>
                      </a:lnTo>
                      <a:lnTo>
                        <a:pt x="17614" y="12796"/>
                      </a:lnTo>
                      <a:lnTo>
                        <a:pt x="17647" y="12841"/>
                      </a:lnTo>
                      <a:lnTo>
                        <a:pt x="17647" y="12910"/>
                      </a:lnTo>
                      <a:lnTo>
                        <a:pt x="17664" y="12978"/>
                      </a:lnTo>
                      <a:lnTo>
                        <a:pt x="17664" y="13069"/>
                      </a:lnTo>
                      <a:lnTo>
                        <a:pt x="17647" y="13092"/>
                      </a:lnTo>
                      <a:lnTo>
                        <a:pt x="17647" y="13161"/>
                      </a:lnTo>
                      <a:lnTo>
                        <a:pt x="17664" y="13184"/>
                      </a:lnTo>
                      <a:lnTo>
                        <a:pt x="17697" y="13184"/>
                      </a:lnTo>
                      <a:lnTo>
                        <a:pt x="17697" y="13343"/>
                      </a:lnTo>
                      <a:lnTo>
                        <a:pt x="17680" y="13366"/>
                      </a:lnTo>
                      <a:lnTo>
                        <a:pt x="17647" y="13389"/>
                      </a:lnTo>
                      <a:lnTo>
                        <a:pt x="17614" y="13389"/>
                      </a:lnTo>
                      <a:lnTo>
                        <a:pt x="17647" y="13457"/>
                      </a:lnTo>
                      <a:lnTo>
                        <a:pt x="17680" y="13480"/>
                      </a:lnTo>
                      <a:lnTo>
                        <a:pt x="17730" y="13480"/>
                      </a:lnTo>
                      <a:lnTo>
                        <a:pt x="17697" y="13526"/>
                      </a:lnTo>
                      <a:lnTo>
                        <a:pt x="17680" y="13571"/>
                      </a:lnTo>
                      <a:lnTo>
                        <a:pt x="17614" y="13571"/>
                      </a:lnTo>
                      <a:lnTo>
                        <a:pt x="17614" y="13640"/>
                      </a:lnTo>
                      <a:lnTo>
                        <a:pt x="17680" y="13708"/>
                      </a:lnTo>
                      <a:lnTo>
                        <a:pt x="17647" y="13754"/>
                      </a:lnTo>
                      <a:lnTo>
                        <a:pt x="17614" y="13822"/>
                      </a:lnTo>
                      <a:lnTo>
                        <a:pt x="17564" y="13822"/>
                      </a:lnTo>
                      <a:lnTo>
                        <a:pt x="17514" y="13845"/>
                      </a:lnTo>
                      <a:lnTo>
                        <a:pt x="17480" y="13913"/>
                      </a:lnTo>
                      <a:lnTo>
                        <a:pt x="17430" y="13913"/>
                      </a:lnTo>
                      <a:lnTo>
                        <a:pt x="17363" y="13959"/>
                      </a:lnTo>
                      <a:lnTo>
                        <a:pt x="17347" y="14027"/>
                      </a:lnTo>
                      <a:lnTo>
                        <a:pt x="17330" y="14050"/>
                      </a:lnTo>
                      <a:lnTo>
                        <a:pt x="17347" y="14050"/>
                      </a:lnTo>
                      <a:lnTo>
                        <a:pt x="17180" y="14164"/>
                      </a:lnTo>
                      <a:lnTo>
                        <a:pt x="17013" y="14301"/>
                      </a:lnTo>
                      <a:lnTo>
                        <a:pt x="16863" y="14461"/>
                      </a:lnTo>
                      <a:lnTo>
                        <a:pt x="16746" y="14620"/>
                      </a:lnTo>
                      <a:lnTo>
                        <a:pt x="16663" y="14849"/>
                      </a:lnTo>
                      <a:lnTo>
                        <a:pt x="16613" y="15168"/>
                      </a:lnTo>
                      <a:lnTo>
                        <a:pt x="16629" y="15350"/>
                      </a:lnTo>
                      <a:lnTo>
                        <a:pt x="16696" y="15510"/>
                      </a:lnTo>
                      <a:lnTo>
                        <a:pt x="16780" y="15647"/>
                      </a:lnTo>
                      <a:lnTo>
                        <a:pt x="16796" y="15852"/>
                      </a:lnTo>
                      <a:lnTo>
                        <a:pt x="16796" y="15875"/>
                      </a:lnTo>
                      <a:lnTo>
                        <a:pt x="16846" y="16057"/>
                      </a:lnTo>
                      <a:lnTo>
                        <a:pt x="16896" y="16149"/>
                      </a:lnTo>
                      <a:lnTo>
                        <a:pt x="16896" y="16422"/>
                      </a:lnTo>
                      <a:lnTo>
                        <a:pt x="16863" y="16514"/>
                      </a:lnTo>
                      <a:lnTo>
                        <a:pt x="16830" y="16582"/>
                      </a:lnTo>
                      <a:lnTo>
                        <a:pt x="16796" y="16628"/>
                      </a:lnTo>
                      <a:lnTo>
                        <a:pt x="16696" y="16628"/>
                      </a:lnTo>
                      <a:lnTo>
                        <a:pt x="16663" y="16605"/>
                      </a:lnTo>
                      <a:lnTo>
                        <a:pt x="16629" y="16536"/>
                      </a:lnTo>
                      <a:lnTo>
                        <a:pt x="16629" y="16491"/>
                      </a:lnTo>
                      <a:lnTo>
                        <a:pt x="16613" y="16468"/>
                      </a:lnTo>
                      <a:lnTo>
                        <a:pt x="16613" y="16400"/>
                      </a:lnTo>
                      <a:lnTo>
                        <a:pt x="16579" y="16308"/>
                      </a:lnTo>
                      <a:lnTo>
                        <a:pt x="16513" y="16263"/>
                      </a:lnTo>
                      <a:lnTo>
                        <a:pt x="16429" y="16149"/>
                      </a:lnTo>
                      <a:lnTo>
                        <a:pt x="16363" y="15875"/>
                      </a:lnTo>
                      <a:lnTo>
                        <a:pt x="16346" y="15715"/>
                      </a:lnTo>
                      <a:lnTo>
                        <a:pt x="16329" y="15510"/>
                      </a:lnTo>
                      <a:lnTo>
                        <a:pt x="16279" y="15373"/>
                      </a:lnTo>
                      <a:lnTo>
                        <a:pt x="16196" y="15259"/>
                      </a:lnTo>
                      <a:lnTo>
                        <a:pt x="16079" y="15191"/>
                      </a:lnTo>
                      <a:lnTo>
                        <a:pt x="16029" y="15191"/>
                      </a:lnTo>
                      <a:lnTo>
                        <a:pt x="15996" y="15282"/>
                      </a:lnTo>
                      <a:lnTo>
                        <a:pt x="15962" y="15305"/>
                      </a:lnTo>
                      <a:lnTo>
                        <a:pt x="15929" y="15305"/>
                      </a:lnTo>
                      <a:lnTo>
                        <a:pt x="15846" y="15282"/>
                      </a:lnTo>
                      <a:lnTo>
                        <a:pt x="15762" y="15191"/>
                      </a:lnTo>
                      <a:lnTo>
                        <a:pt x="15679" y="15145"/>
                      </a:lnTo>
                      <a:lnTo>
                        <a:pt x="15562" y="15099"/>
                      </a:lnTo>
                      <a:lnTo>
                        <a:pt x="15512" y="15099"/>
                      </a:lnTo>
                      <a:lnTo>
                        <a:pt x="15479" y="15145"/>
                      </a:lnTo>
                      <a:lnTo>
                        <a:pt x="15445" y="15168"/>
                      </a:lnTo>
                      <a:lnTo>
                        <a:pt x="15429" y="15191"/>
                      </a:lnTo>
                      <a:lnTo>
                        <a:pt x="15395" y="15191"/>
                      </a:lnTo>
                      <a:lnTo>
                        <a:pt x="15362" y="15145"/>
                      </a:lnTo>
                      <a:lnTo>
                        <a:pt x="15362" y="15099"/>
                      </a:lnTo>
                      <a:lnTo>
                        <a:pt x="15178" y="15145"/>
                      </a:lnTo>
                      <a:lnTo>
                        <a:pt x="14978" y="15191"/>
                      </a:lnTo>
                      <a:lnTo>
                        <a:pt x="15028" y="15236"/>
                      </a:lnTo>
                      <a:lnTo>
                        <a:pt x="15062" y="15236"/>
                      </a:lnTo>
                      <a:lnTo>
                        <a:pt x="15095" y="15191"/>
                      </a:lnTo>
                      <a:lnTo>
                        <a:pt x="15045" y="15305"/>
                      </a:lnTo>
                      <a:lnTo>
                        <a:pt x="15045" y="15419"/>
                      </a:lnTo>
                      <a:lnTo>
                        <a:pt x="15095" y="15487"/>
                      </a:lnTo>
                      <a:lnTo>
                        <a:pt x="14945" y="15510"/>
                      </a:lnTo>
                      <a:lnTo>
                        <a:pt x="14611" y="15282"/>
                      </a:lnTo>
                      <a:lnTo>
                        <a:pt x="14595" y="15282"/>
                      </a:lnTo>
                      <a:lnTo>
                        <a:pt x="14545" y="15305"/>
                      </a:lnTo>
                      <a:lnTo>
                        <a:pt x="14528" y="15373"/>
                      </a:lnTo>
                      <a:lnTo>
                        <a:pt x="14461" y="15373"/>
                      </a:lnTo>
                      <a:lnTo>
                        <a:pt x="14411" y="15350"/>
                      </a:lnTo>
                      <a:lnTo>
                        <a:pt x="14394" y="15305"/>
                      </a:lnTo>
                      <a:lnTo>
                        <a:pt x="14361" y="15282"/>
                      </a:lnTo>
                      <a:lnTo>
                        <a:pt x="14311" y="15282"/>
                      </a:lnTo>
                      <a:lnTo>
                        <a:pt x="14194" y="15305"/>
                      </a:lnTo>
                      <a:lnTo>
                        <a:pt x="14078" y="15396"/>
                      </a:lnTo>
                      <a:lnTo>
                        <a:pt x="13994" y="15510"/>
                      </a:lnTo>
                      <a:lnTo>
                        <a:pt x="13944" y="15624"/>
                      </a:lnTo>
                      <a:lnTo>
                        <a:pt x="13894" y="15647"/>
                      </a:lnTo>
                      <a:lnTo>
                        <a:pt x="13744" y="15647"/>
                      </a:lnTo>
                      <a:lnTo>
                        <a:pt x="13627" y="15807"/>
                      </a:lnTo>
                      <a:lnTo>
                        <a:pt x="13544" y="15989"/>
                      </a:lnTo>
                      <a:lnTo>
                        <a:pt x="13527" y="16263"/>
                      </a:lnTo>
                      <a:lnTo>
                        <a:pt x="13527" y="16286"/>
                      </a:lnTo>
                      <a:lnTo>
                        <a:pt x="13560" y="16354"/>
                      </a:lnTo>
                      <a:lnTo>
                        <a:pt x="13560" y="16377"/>
                      </a:lnTo>
                      <a:lnTo>
                        <a:pt x="13544" y="16377"/>
                      </a:lnTo>
                      <a:lnTo>
                        <a:pt x="13560" y="16468"/>
                      </a:lnTo>
                      <a:lnTo>
                        <a:pt x="13560" y="16628"/>
                      </a:lnTo>
                      <a:lnTo>
                        <a:pt x="13544" y="16719"/>
                      </a:lnTo>
                      <a:lnTo>
                        <a:pt x="13527" y="16833"/>
                      </a:lnTo>
                      <a:lnTo>
                        <a:pt x="13494" y="16924"/>
                      </a:lnTo>
                      <a:lnTo>
                        <a:pt x="13494" y="17494"/>
                      </a:lnTo>
                      <a:lnTo>
                        <a:pt x="13527" y="17517"/>
                      </a:lnTo>
                      <a:lnTo>
                        <a:pt x="13544" y="17586"/>
                      </a:lnTo>
                      <a:lnTo>
                        <a:pt x="13560" y="17608"/>
                      </a:lnTo>
                      <a:lnTo>
                        <a:pt x="13560" y="17768"/>
                      </a:lnTo>
                      <a:lnTo>
                        <a:pt x="13611" y="17882"/>
                      </a:lnTo>
                      <a:lnTo>
                        <a:pt x="13644" y="17973"/>
                      </a:lnTo>
                      <a:lnTo>
                        <a:pt x="13727" y="18087"/>
                      </a:lnTo>
                      <a:lnTo>
                        <a:pt x="13777" y="18179"/>
                      </a:lnTo>
                      <a:lnTo>
                        <a:pt x="13861" y="18293"/>
                      </a:lnTo>
                      <a:lnTo>
                        <a:pt x="13877" y="18384"/>
                      </a:lnTo>
                      <a:lnTo>
                        <a:pt x="13911" y="18407"/>
                      </a:lnTo>
                      <a:lnTo>
                        <a:pt x="13977" y="18475"/>
                      </a:lnTo>
                      <a:lnTo>
                        <a:pt x="14044" y="18498"/>
                      </a:lnTo>
                      <a:lnTo>
                        <a:pt x="14111" y="18544"/>
                      </a:lnTo>
                      <a:lnTo>
                        <a:pt x="14128" y="18612"/>
                      </a:lnTo>
                      <a:lnTo>
                        <a:pt x="14144" y="18612"/>
                      </a:lnTo>
                      <a:lnTo>
                        <a:pt x="14528" y="18498"/>
                      </a:lnTo>
                      <a:lnTo>
                        <a:pt x="14561" y="18498"/>
                      </a:lnTo>
                      <a:lnTo>
                        <a:pt x="14611" y="18521"/>
                      </a:lnTo>
                      <a:lnTo>
                        <a:pt x="14628" y="18544"/>
                      </a:lnTo>
                      <a:lnTo>
                        <a:pt x="14695" y="18544"/>
                      </a:lnTo>
                      <a:lnTo>
                        <a:pt x="14711" y="18498"/>
                      </a:lnTo>
                      <a:lnTo>
                        <a:pt x="14728" y="18475"/>
                      </a:lnTo>
                      <a:lnTo>
                        <a:pt x="14728" y="18407"/>
                      </a:lnTo>
                      <a:lnTo>
                        <a:pt x="14761" y="18384"/>
                      </a:lnTo>
                      <a:lnTo>
                        <a:pt x="14778" y="18316"/>
                      </a:lnTo>
                      <a:lnTo>
                        <a:pt x="14811" y="18247"/>
                      </a:lnTo>
                      <a:lnTo>
                        <a:pt x="14861" y="18179"/>
                      </a:lnTo>
                      <a:lnTo>
                        <a:pt x="14945" y="17837"/>
                      </a:lnTo>
                      <a:lnTo>
                        <a:pt x="15028" y="17745"/>
                      </a:lnTo>
                      <a:lnTo>
                        <a:pt x="15145" y="17700"/>
                      </a:lnTo>
                      <a:lnTo>
                        <a:pt x="15295" y="17654"/>
                      </a:lnTo>
                      <a:lnTo>
                        <a:pt x="15395" y="17654"/>
                      </a:lnTo>
                      <a:lnTo>
                        <a:pt x="15429" y="17700"/>
                      </a:lnTo>
                      <a:lnTo>
                        <a:pt x="15595" y="17700"/>
                      </a:lnTo>
                      <a:lnTo>
                        <a:pt x="15595" y="17768"/>
                      </a:lnTo>
                      <a:lnTo>
                        <a:pt x="15545" y="17928"/>
                      </a:lnTo>
                      <a:lnTo>
                        <a:pt x="15462" y="18270"/>
                      </a:lnTo>
                      <a:lnTo>
                        <a:pt x="15462" y="18361"/>
                      </a:lnTo>
                      <a:lnTo>
                        <a:pt x="15429" y="18498"/>
                      </a:lnTo>
                      <a:lnTo>
                        <a:pt x="15395" y="18589"/>
                      </a:lnTo>
                      <a:lnTo>
                        <a:pt x="15395" y="18498"/>
                      </a:lnTo>
                      <a:lnTo>
                        <a:pt x="15345" y="18498"/>
                      </a:lnTo>
                      <a:lnTo>
                        <a:pt x="15345" y="19023"/>
                      </a:lnTo>
                      <a:lnTo>
                        <a:pt x="15295" y="19045"/>
                      </a:lnTo>
                      <a:lnTo>
                        <a:pt x="15278" y="19068"/>
                      </a:lnTo>
                      <a:lnTo>
                        <a:pt x="15228" y="19091"/>
                      </a:lnTo>
                      <a:lnTo>
                        <a:pt x="15212" y="19137"/>
                      </a:lnTo>
                      <a:lnTo>
                        <a:pt x="15212" y="19205"/>
                      </a:lnTo>
                      <a:lnTo>
                        <a:pt x="15228" y="19251"/>
                      </a:lnTo>
                      <a:lnTo>
                        <a:pt x="15278" y="19273"/>
                      </a:lnTo>
                      <a:lnTo>
                        <a:pt x="15612" y="19273"/>
                      </a:lnTo>
                      <a:lnTo>
                        <a:pt x="15946" y="19251"/>
                      </a:lnTo>
                      <a:lnTo>
                        <a:pt x="16029" y="19251"/>
                      </a:lnTo>
                      <a:lnTo>
                        <a:pt x="16079" y="19273"/>
                      </a:lnTo>
                      <a:lnTo>
                        <a:pt x="16129" y="19319"/>
                      </a:lnTo>
                      <a:lnTo>
                        <a:pt x="16263" y="19410"/>
                      </a:lnTo>
                      <a:lnTo>
                        <a:pt x="16263" y="19821"/>
                      </a:lnTo>
                      <a:lnTo>
                        <a:pt x="16246" y="19912"/>
                      </a:lnTo>
                      <a:lnTo>
                        <a:pt x="16213" y="19958"/>
                      </a:lnTo>
                      <a:lnTo>
                        <a:pt x="16213" y="20528"/>
                      </a:lnTo>
                      <a:lnTo>
                        <a:pt x="16263" y="20710"/>
                      </a:lnTo>
                      <a:lnTo>
                        <a:pt x="16296" y="20756"/>
                      </a:lnTo>
                      <a:lnTo>
                        <a:pt x="16363" y="20824"/>
                      </a:lnTo>
                      <a:lnTo>
                        <a:pt x="16413" y="20847"/>
                      </a:lnTo>
                      <a:lnTo>
                        <a:pt x="16463" y="20916"/>
                      </a:lnTo>
                      <a:lnTo>
                        <a:pt x="16513" y="20939"/>
                      </a:lnTo>
                      <a:lnTo>
                        <a:pt x="16546" y="21053"/>
                      </a:lnTo>
                      <a:lnTo>
                        <a:pt x="16613" y="21144"/>
                      </a:lnTo>
                      <a:lnTo>
                        <a:pt x="16663" y="21144"/>
                      </a:lnTo>
                      <a:lnTo>
                        <a:pt x="16896" y="21053"/>
                      </a:lnTo>
                      <a:lnTo>
                        <a:pt x="16996" y="20961"/>
                      </a:lnTo>
                      <a:lnTo>
                        <a:pt x="17097" y="20939"/>
                      </a:lnTo>
                      <a:lnTo>
                        <a:pt x="17230" y="20961"/>
                      </a:lnTo>
                      <a:lnTo>
                        <a:pt x="17313" y="21053"/>
                      </a:lnTo>
                      <a:lnTo>
                        <a:pt x="17397" y="21167"/>
                      </a:lnTo>
                      <a:lnTo>
                        <a:pt x="17480" y="21258"/>
                      </a:lnTo>
                      <a:lnTo>
                        <a:pt x="17447" y="21258"/>
                      </a:lnTo>
                      <a:lnTo>
                        <a:pt x="17430" y="21303"/>
                      </a:lnTo>
                      <a:lnTo>
                        <a:pt x="17330" y="21440"/>
                      </a:lnTo>
                      <a:lnTo>
                        <a:pt x="17280" y="21440"/>
                      </a:lnTo>
                      <a:lnTo>
                        <a:pt x="17263" y="21418"/>
                      </a:lnTo>
                      <a:lnTo>
                        <a:pt x="17230" y="21418"/>
                      </a:lnTo>
                      <a:lnTo>
                        <a:pt x="17230" y="21372"/>
                      </a:lnTo>
                      <a:lnTo>
                        <a:pt x="17263" y="21303"/>
                      </a:lnTo>
                      <a:lnTo>
                        <a:pt x="17230" y="21281"/>
                      </a:lnTo>
                      <a:lnTo>
                        <a:pt x="17163" y="21189"/>
                      </a:lnTo>
                      <a:lnTo>
                        <a:pt x="17147" y="21144"/>
                      </a:lnTo>
                      <a:lnTo>
                        <a:pt x="17080" y="21144"/>
                      </a:lnTo>
                      <a:lnTo>
                        <a:pt x="17030" y="21167"/>
                      </a:lnTo>
                      <a:lnTo>
                        <a:pt x="16996" y="21212"/>
                      </a:lnTo>
                      <a:lnTo>
                        <a:pt x="16946" y="21258"/>
                      </a:lnTo>
                      <a:lnTo>
                        <a:pt x="16863" y="21372"/>
                      </a:lnTo>
                      <a:lnTo>
                        <a:pt x="16863" y="21395"/>
                      </a:lnTo>
                      <a:lnTo>
                        <a:pt x="16913" y="21440"/>
                      </a:lnTo>
                      <a:lnTo>
                        <a:pt x="16863" y="21554"/>
                      </a:lnTo>
                      <a:lnTo>
                        <a:pt x="16846" y="21600"/>
                      </a:lnTo>
                      <a:lnTo>
                        <a:pt x="16796" y="21600"/>
                      </a:lnTo>
                      <a:lnTo>
                        <a:pt x="16746" y="21554"/>
                      </a:lnTo>
                      <a:lnTo>
                        <a:pt x="16696" y="21532"/>
                      </a:lnTo>
                      <a:lnTo>
                        <a:pt x="16663" y="21440"/>
                      </a:lnTo>
                      <a:lnTo>
                        <a:pt x="16579" y="21326"/>
                      </a:lnTo>
                      <a:lnTo>
                        <a:pt x="16529" y="21303"/>
                      </a:lnTo>
                      <a:lnTo>
                        <a:pt x="16446" y="21303"/>
                      </a:lnTo>
                      <a:lnTo>
                        <a:pt x="16429" y="21326"/>
                      </a:lnTo>
                      <a:lnTo>
                        <a:pt x="16379" y="21326"/>
                      </a:lnTo>
                      <a:lnTo>
                        <a:pt x="16346" y="21281"/>
                      </a:lnTo>
                      <a:lnTo>
                        <a:pt x="16263" y="21212"/>
                      </a:lnTo>
                      <a:lnTo>
                        <a:pt x="16246" y="21167"/>
                      </a:lnTo>
                      <a:lnTo>
                        <a:pt x="16246" y="21144"/>
                      </a:lnTo>
                      <a:lnTo>
                        <a:pt x="16213" y="21075"/>
                      </a:lnTo>
                      <a:lnTo>
                        <a:pt x="16129" y="20961"/>
                      </a:lnTo>
                      <a:lnTo>
                        <a:pt x="16096" y="20939"/>
                      </a:lnTo>
                      <a:lnTo>
                        <a:pt x="16046" y="20870"/>
                      </a:lnTo>
                      <a:lnTo>
                        <a:pt x="15962" y="20824"/>
                      </a:lnTo>
                      <a:lnTo>
                        <a:pt x="15946" y="20847"/>
                      </a:lnTo>
                      <a:lnTo>
                        <a:pt x="15946" y="20916"/>
                      </a:lnTo>
                      <a:lnTo>
                        <a:pt x="15912" y="20916"/>
                      </a:lnTo>
                      <a:lnTo>
                        <a:pt x="15862" y="20847"/>
                      </a:lnTo>
                      <a:lnTo>
                        <a:pt x="15846" y="20802"/>
                      </a:lnTo>
                      <a:lnTo>
                        <a:pt x="15846" y="20619"/>
                      </a:lnTo>
                      <a:lnTo>
                        <a:pt x="15779" y="20437"/>
                      </a:lnTo>
                      <a:lnTo>
                        <a:pt x="15629" y="20254"/>
                      </a:lnTo>
                      <a:lnTo>
                        <a:pt x="15529" y="20140"/>
                      </a:lnTo>
                      <a:lnTo>
                        <a:pt x="15462" y="19935"/>
                      </a:lnTo>
                      <a:lnTo>
                        <a:pt x="15395" y="19935"/>
                      </a:lnTo>
                      <a:lnTo>
                        <a:pt x="15362" y="19958"/>
                      </a:lnTo>
                      <a:lnTo>
                        <a:pt x="15345" y="19981"/>
                      </a:lnTo>
                      <a:lnTo>
                        <a:pt x="15228" y="19981"/>
                      </a:lnTo>
                      <a:lnTo>
                        <a:pt x="15178" y="19935"/>
                      </a:lnTo>
                      <a:lnTo>
                        <a:pt x="15128" y="19912"/>
                      </a:lnTo>
                      <a:lnTo>
                        <a:pt x="15062" y="19844"/>
                      </a:lnTo>
                      <a:lnTo>
                        <a:pt x="15028" y="19821"/>
                      </a:lnTo>
                      <a:lnTo>
                        <a:pt x="14895" y="19752"/>
                      </a:lnTo>
                      <a:lnTo>
                        <a:pt x="14795" y="19752"/>
                      </a:lnTo>
                      <a:lnTo>
                        <a:pt x="14678" y="19707"/>
                      </a:lnTo>
                      <a:lnTo>
                        <a:pt x="14528" y="19593"/>
                      </a:lnTo>
                      <a:lnTo>
                        <a:pt x="14444" y="19433"/>
                      </a:lnTo>
                      <a:lnTo>
                        <a:pt x="14361" y="19319"/>
                      </a:lnTo>
                      <a:lnTo>
                        <a:pt x="14228" y="19205"/>
                      </a:lnTo>
                      <a:lnTo>
                        <a:pt x="14194" y="19205"/>
                      </a:lnTo>
                      <a:lnTo>
                        <a:pt x="14111" y="19159"/>
                      </a:lnTo>
                      <a:lnTo>
                        <a:pt x="13994" y="19159"/>
                      </a:lnTo>
                      <a:lnTo>
                        <a:pt x="13961" y="19205"/>
                      </a:lnTo>
                      <a:lnTo>
                        <a:pt x="13911" y="19251"/>
                      </a:lnTo>
                      <a:lnTo>
                        <a:pt x="13861" y="19319"/>
                      </a:lnTo>
                      <a:lnTo>
                        <a:pt x="13744" y="19319"/>
                      </a:lnTo>
                      <a:lnTo>
                        <a:pt x="13711" y="19296"/>
                      </a:lnTo>
                      <a:lnTo>
                        <a:pt x="13661" y="19251"/>
                      </a:lnTo>
                      <a:lnTo>
                        <a:pt x="13494" y="19251"/>
                      </a:lnTo>
                      <a:lnTo>
                        <a:pt x="13410" y="19205"/>
                      </a:lnTo>
                      <a:lnTo>
                        <a:pt x="13310" y="19137"/>
                      </a:lnTo>
                      <a:lnTo>
                        <a:pt x="13210" y="19023"/>
                      </a:lnTo>
                      <a:lnTo>
                        <a:pt x="13127" y="18954"/>
                      </a:lnTo>
                      <a:lnTo>
                        <a:pt x="13010" y="18954"/>
                      </a:lnTo>
                      <a:lnTo>
                        <a:pt x="12977" y="18931"/>
                      </a:lnTo>
                      <a:lnTo>
                        <a:pt x="12927" y="18931"/>
                      </a:lnTo>
                      <a:lnTo>
                        <a:pt x="12877" y="18909"/>
                      </a:lnTo>
                      <a:lnTo>
                        <a:pt x="12827" y="18863"/>
                      </a:lnTo>
                      <a:lnTo>
                        <a:pt x="12810" y="18817"/>
                      </a:lnTo>
                      <a:lnTo>
                        <a:pt x="12760" y="18749"/>
                      </a:lnTo>
                      <a:lnTo>
                        <a:pt x="12643" y="18703"/>
                      </a:lnTo>
                      <a:lnTo>
                        <a:pt x="12593" y="18703"/>
                      </a:lnTo>
                      <a:lnTo>
                        <a:pt x="12560" y="18658"/>
                      </a:lnTo>
                      <a:lnTo>
                        <a:pt x="12493" y="18635"/>
                      </a:lnTo>
                      <a:lnTo>
                        <a:pt x="12410" y="18589"/>
                      </a:lnTo>
                      <a:lnTo>
                        <a:pt x="12376" y="18521"/>
                      </a:lnTo>
                      <a:lnTo>
                        <a:pt x="12309" y="18475"/>
                      </a:lnTo>
                      <a:lnTo>
                        <a:pt x="12226" y="18430"/>
                      </a:lnTo>
                      <a:lnTo>
                        <a:pt x="12159" y="18384"/>
                      </a:lnTo>
                      <a:lnTo>
                        <a:pt x="12109" y="18316"/>
                      </a:lnTo>
                      <a:lnTo>
                        <a:pt x="12093" y="18270"/>
                      </a:lnTo>
                      <a:lnTo>
                        <a:pt x="12009" y="18201"/>
                      </a:lnTo>
                      <a:lnTo>
                        <a:pt x="11993" y="18156"/>
                      </a:lnTo>
                      <a:lnTo>
                        <a:pt x="11993" y="18042"/>
                      </a:lnTo>
                      <a:lnTo>
                        <a:pt x="12009" y="17973"/>
                      </a:lnTo>
                      <a:lnTo>
                        <a:pt x="12076" y="17882"/>
                      </a:lnTo>
                      <a:lnTo>
                        <a:pt x="12076" y="17745"/>
                      </a:lnTo>
                      <a:lnTo>
                        <a:pt x="12059" y="17722"/>
                      </a:lnTo>
                      <a:lnTo>
                        <a:pt x="12026" y="17654"/>
                      </a:lnTo>
                      <a:lnTo>
                        <a:pt x="11993" y="17608"/>
                      </a:lnTo>
                      <a:lnTo>
                        <a:pt x="11893" y="17289"/>
                      </a:lnTo>
                      <a:lnTo>
                        <a:pt x="11726" y="17038"/>
                      </a:lnTo>
                      <a:lnTo>
                        <a:pt x="11526" y="16810"/>
                      </a:lnTo>
                      <a:lnTo>
                        <a:pt x="11409" y="16696"/>
                      </a:lnTo>
                      <a:lnTo>
                        <a:pt x="11359" y="16628"/>
                      </a:lnTo>
                      <a:lnTo>
                        <a:pt x="11309" y="16582"/>
                      </a:lnTo>
                      <a:lnTo>
                        <a:pt x="11275" y="16514"/>
                      </a:lnTo>
                      <a:lnTo>
                        <a:pt x="11259" y="16491"/>
                      </a:lnTo>
                      <a:lnTo>
                        <a:pt x="11259" y="16308"/>
                      </a:lnTo>
                      <a:lnTo>
                        <a:pt x="11242" y="16263"/>
                      </a:lnTo>
                      <a:lnTo>
                        <a:pt x="11192" y="16194"/>
                      </a:lnTo>
                      <a:lnTo>
                        <a:pt x="11092" y="16126"/>
                      </a:lnTo>
                      <a:lnTo>
                        <a:pt x="11042" y="16080"/>
                      </a:lnTo>
                      <a:lnTo>
                        <a:pt x="11025" y="16035"/>
                      </a:lnTo>
                      <a:lnTo>
                        <a:pt x="10992" y="15966"/>
                      </a:lnTo>
                      <a:lnTo>
                        <a:pt x="10992" y="15875"/>
                      </a:lnTo>
                      <a:lnTo>
                        <a:pt x="10908" y="15875"/>
                      </a:lnTo>
                      <a:lnTo>
                        <a:pt x="10675" y="15578"/>
                      </a:lnTo>
                      <a:lnTo>
                        <a:pt x="10625" y="15464"/>
                      </a:lnTo>
                      <a:lnTo>
                        <a:pt x="10608" y="15373"/>
                      </a:lnTo>
                      <a:lnTo>
                        <a:pt x="10541" y="15191"/>
                      </a:lnTo>
                      <a:lnTo>
                        <a:pt x="10508" y="15031"/>
                      </a:lnTo>
                      <a:lnTo>
                        <a:pt x="10508" y="14963"/>
                      </a:lnTo>
                      <a:lnTo>
                        <a:pt x="10491" y="14917"/>
                      </a:lnTo>
                      <a:lnTo>
                        <a:pt x="10325" y="14849"/>
                      </a:lnTo>
                      <a:lnTo>
                        <a:pt x="10241" y="14803"/>
                      </a:lnTo>
                      <a:lnTo>
                        <a:pt x="10175" y="14735"/>
                      </a:lnTo>
                      <a:lnTo>
                        <a:pt x="10158" y="14757"/>
                      </a:lnTo>
                      <a:lnTo>
                        <a:pt x="10158" y="14849"/>
                      </a:lnTo>
                      <a:lnTo>
                        <a:pt x="10175" y="15031"/>
                      </a:lnTo>
                      <a:lnTo>
                        <a:pt x="10208" y="15168"/>
                      </a:lnTo>
                      <a:lnTo>
                        <a:pt x="10291" y="15396"/>
                      </a:lnTo>
                      <a:lnTo>
                        <a:pt x="10341" y="15464"/>
                      </a:lnTo>
                      <a:lnTo>
                        <a:pt x="10375" y="15487"/>
                      </a:lnTo>
                      <a:lnTo>
                        <a:pt x="10441" y="15510"/>
                      </a:lnTo>
                      <a:lnTo>
                        <a:pt x="10491" y="15578"/>
                      </a:lnTo>
                      <a:lnTo>
                        <a:pt x="10575" y="15738"/>
                      </a:lnTo>
                      <a:lnTo>
                        <a:pt x="10592" y="15829"/>
                      </a:lnTo>
                      <a:lnTo>
                        <a:pt x="10608" y="15943"/>
                      </a:lnTo>
                      <a:lnTo>
                        <a:pt x="10692" y="16149"/>
                      </a:lnTo>
                      <a:lnTo>
                        <a:pt x="10775" y="16286"/>
                      </a:lnTo>
                      <a:lnTo>
                        <a:pt x="10842" y="16468"/>
                      </a:lnTo>
                      <a:lnTo>
                        <a:pt x="10908" y="16696"/>
                      </a:lnTo>
                      <a:lnTo>
                        <a:pt x="10958" y="16879"/>
                      </a:lnTo>
                      <a:lnTo>
                        <a:pt x="11075" y="17038"/>
                      </a:lnTo>
                      <a:lnTo>
                        <a:pt x="11092" y="16993"/>
                      </a:lnTo>
                      <a:lnTo>
                        <a:pt x="11109" y="17038"/>
                      </a:lnTo>
                      <a:lnTo>
                        <a:pt x="11159" y="17061"/>
                      </a:lnTo>
                      <a:lnTo>
                        <a:pt x="11175" y="17084"/>
                      </a:lnTo>
                      <a:lnTo>
                        <a:pt x="11192" y="17152"/>
                      </a:lnTo>
                      <a:lnTo>
                        <a:pt x="11192" y="17244"/>
                      </a:lnTo>
                      <a:lnTo>
                        <a:pt x="11175" y="17266"/>
                      </a:lnTo>
                      <a:lnTo>
                        <a:pt x="11175" y="17312"/>
                      </a:lnTo>
                      <a:lnTo>
                        <a:pt x="11159" y="17312"/>
                      </a:lnTo>
                      <a:lnTo>
                        <a:pt x="11109" y="17266"/>
                      </a:lnTo>
                      <a:lnTo>
                        <a:pt x="11075" y="17244"/>
                      </a:lnTo>
                      <a:lnTo>
                        <a:pt x="11042" y="17175"/>
                      </a:lnTo>
                      <a:lnTo>
                        <a:pt x="11042" y="17152"/>
                      </a:lnTo>
                      <a:lnTo>
                        <a:pt x="10992" y="17129"/>
                      </a:lnTo>
                      <a:lnTo>
                        <a:pt x="10942" y="17084"/>
                      </a:lnTo>
                      <a:lnTo>
                        <a:pt x="10908" y="17038"/>
                      </a:lnTo>
                      <a:lnTo>
                        <a:pt x="10858" y="16947"/>
                      </a:lnTo>
                      <a:lnTo>
                        <a:pt x="10825" y="16879"/>
                      </a:lnTo>
                      <a:lnTo>
                        <a:pt x="10775" y="16856"/>
                      </a:lnTo>
                      <a:lnTo>
                        <a:pt x="10708" y="16765"/>
                      </a:lnTo>
                      <a:lnTo>
                        <a:pt x="10708" y="16514"/>
                      </a:lnTo>
                      <a:lnTo>
                        <a:pt x="10658" y="16468"/>
                      </a:lnTo>
                      <a:lnTo>
                        <a:pt x="10575" y="16286"/>
                      </a:lnTo>
                      <a:lnTo>
                        <a:pt x="10508" y="16240"/>
                      </a:lnTo>
                      <a:lnTo>
                        <a:pt x="10458" y="16171"/>
                      </a:lnTo>
                      <a:lnTo>
                        <a:pt x="10408" y="16149"/>
                      </a:lnTo>
                      <a:lnTo>
                        <a:pt x="10358" y="16080"/>
                      </a:lnTo>
                      <a:lnTo>
                        <a:pt x="10291" y="16057"/>
                      </a:lnTo>
                      <a:lnTo>
                        <a:pt x="10258" y="16035"/>
                      </a:lnTo>
                      <a:lnTo>
                        <a:pt x="10208" y="15966"/>
                      </a:lnTo>
                      <a:lnTo>
                        <a:pt x="10341" y="15966"/>
                      </a:lnTo>
                      <a:lnTo>
                        <a:pt x="10358" y="15943"/>
                      </a:lnTo>
                      <a:lnTo>
                        <a:pt x="10341" y="15921"/>
                      </a:lnTo>
                      <a:lnTo>
                        <a:pt x="10175" y="15624"/>
                      </a:lnTo>
                      <a:lnTo>
                        <a:pt x="9974" y="15373"/>
                      </a:lnTo>
                      <a:lnTo>
                        <a:pt x="9941" y="15259"/>
                      </a:lnTo>
                      <a:lnTo>
                        <a:pt x="9941" y="15168"/>
                      </a:lnTo>
                      <a:lnTo>
                        <a:pt x="9924" y="15077"/>
                      </a:lnTo>
                      <a:lnTo>
                        <a:pt x="9924" y="15031"/>
                      </a:lnTo>
                      <a:lnTo>
                        <a:pt x="9891" y="14963"/>
                      </a:lnTo>
                      <a:lnTo>
                        <a:pt x="9808" y="14803"/>
                      </a:lnTo>
                      <a:lnTo>
                        <a:pt x="9791" y="14735"/>
                      </a:lnTo>
                      <a:lnTo>
                        <a:pt x="9758" y="14643"/>
                      </a:lnTo>
                      <a:lnTo>
                        <a:pt x="9724" y="14529"/>
                      </a:lnTo>
                      <a:lnTo>
                        <a:pt x="9724" y="14461"/>
                      </a:lnTo>
                      <a:lnTo>
                        <a:pt x="9607" y="14278"/>
                      </a:lnTo>
                      <a:lnTo>
                        <a:pt x="9441" y="14096"/>
                      </a:lnTo>
                      <a:lnTo>
                        <a:pt x="9257" y="13959"/>
                      </a:lnTo>
                      <a:lnTo>
                        <a:pt x="9040" y="13845"/>
                      </a:lnTo>
                      <a:lnTo>
                        <a:pt x="9024" y="13822"/>
                      </a:lnTo>
                      <a:lnTo>
                        <a:pt x="9007" y="13754"/>
                      </a:lnTo>
                      <a:lnTo>
                        <a:pt x="9007" y="13640"/>
                      </a:lnTo>
                      <a:lnTo>
                        <a:pt x="8807" y="13275"/>
                      </a:lnTo>
                      <a:lnTo>
                        <a:pt x="8740" y="13069"/>
                      </a:lnTo>
                      <a:lnTo>
                        <a:pt x="8740" y="12841"/>
                      </a:lnTo>
                      <a:lnTo>
                        <a:pt x="8640" y="12750"/>
                      </a:lnTo>
                      <a:lnTo>
                        <a:pt x="8440" y="12362"/>
                      </a:lnTo>
                      <a:lnTo>
                        <a:pt x="8323" y="12134"/>
                      </a:lnTo>
                      <a:lnTo>
                        <a:pt x="8306" y="12066"/>
                      </a:lnTo>
                      <a:lnTo>
                        <a:pt x="8323" y="12043"/>
                      </a:lnTo>
                      <a:lnTo>
                        <a:pt x="8356" y="11975"/>
                      </a:lnTo>
                      <a:lnTo>
                        <a:pt x="8390" y="11929"/>
                      </a:lnTo>
                      <a:lnTo>
                        <a:pt x="8373" y="11701"/>
                      </a:lnTo>
                      <a:lnTo>
                        <a:pt x="8356" y="11404"/>
                      </a:lnTo>
                      <a:lnTo>
                        <a:pt x="8323" y="11154"/>
                      </a:lnTo>
                      <a:lnTo>
                        <a:pt x="8306" y="10971"/>
                      </a:lnTo>
                      <a:lnTo>
                        <a:pt x="8356" y="10789"/>
                      </a:lnTo>
                      <a:lnTo>
                        <a:pt x="8440" y="10310"/>
                      </a:lnTo>
                      <a:lnTo>
                        <a:pt x="8457" y="10127"/>
                      </a:lnTo>
                      <a:lnTo>
                        <a:pt x="8440" y="9967"/>
                      </a:lnTo>
                      <a:lnTo>
                        <a:pt x="8290" y="9785"/>
                      </a:lnTo>
                      <a:lnTo>
                        <a:pt x="8273" y="9625"/>
                      </a:lnTo>
                      <a:lnTo>
                        <a:pt x="8306" y="9580"/>
                      </a:lnTo>
                      <a:lnTo>
                        <a:pt x="8356" y="9534"/>
                      </a:lnTo>
                      <a:lnTo>
                        <a:pt x="8373" y="9534"/>
                      </a:lnTo>
                      <a:lnTo>
                        <a:pt x="8490" y="9603"/>
                      </a:lnTo>
                      <a:lnTo>
                        <a:pt x="8573" y="9717"/>
                      </a:lnTo>
                      <a:lnTo>
                        <a:pt x="8623" y="9603"/>
                      </a:lnTo>
                      <a:lnTo>
                        <a:pt x="8657" y="9511"/>
                      </a:lnTo>
                      <a:lnTo>
                        <a:pt x="8657" y="9397"/>
                      </a:lnTo>
                      <a:lnTo>
                        <a:pt x="8607" y="9306"/>
                      </a:lnTo>
                      <a:lnTo>
                        <a:pt x="8557" y="9238"/>
                      </a:lnTo>
                      <a:lnTo>
                        <a:pt x="8540" y="9238"/>
                      </a:lnTo>
                      <a:lnTo>
                        <a:pt x="8523" y="9192"/>
                      </a:lnTo>
                      <a:lnTo>
                        <a:pt x="8473" y="9169"/>
                      </a:lnTo>
                      <a:lnTo>
                        <a:pt x="8406" y="9146"/>
                      </a:lnTo>
                      <a:lnTo>
                        <a:pt x="8356" y="9078"/>
                      </a:lnTo>
                      <a:lnTo>
                        <a:pt x="8273" y="9032"/>
                      </a:lnTo>
                      <a:lnTo>
                        <a:pt x="8240" y="9010"/>
                      </a:lnTo>
                      <a:lnTo>
                        <a:pt x="8223" y="8918"/>
                      </a:lnTo>
                      <a:lnTo>
                        <a:pt x="8190" y="8895"/>
                      </a:lnTo>
                      <a:lnTo>
                        <a:pt x="8140" y="8827"/>
                      </a:lnTo>
                      <a:lnTo>
                        <a:pt x="8106" y="8827"/>
                      </a:lnTo>
                      <a:lnTo>
                        <a:pt x="8056" y="8804"/>
                      </a:lnTo>
                      <a:lnTo>
                        <a:pt x="8023" y="8804"/>
                      </a:lnTo>
                      <a:lnTo>
                        <a:pt x="7973" y="8781"/>
                      </a:lnTo>
                      <a:lnTo>
                        <a:pt x="7939" y="8690"/>
                      </a:lnTo>
                      <a:lnTo>
                        <a:pt x="7789" y="8622"/>
                      </a:lnTo>
                      <a:lnTo>
                        <a:pt x="7723" y="8531"/>
                      </a:lnTo>
                      <a:lnTo>
                        <a:pt x="7656" y="8371"/>
                      </a:lnTo>
                      <a:lnTo>
                        <a:pt x="7639" y="8234"/>
                      </a:lnTo>
                      <a:lnTo>
                        <a:pt x="7589" y="8166"/>
                      </a:lnTo>
                      <a:lnTo>
                        <a:pt x="7506" y="8120"/>
                      </a:lnTo>
                      <a:lnTo>
                        <a:pt x="7489" y="8074"/>
                      </a:lnTo>
                      <a:lnTo>
                        <a:pt x="7456" y="8052"/>
                      </a:lnTo>
                      <a:lnTo>
                        <a:pt x="7422" y="8006"/>
                      </a:lnTo>
                      <a:lnTo>
                        <a:pt x="7406" y="7960"/>
                      </a:lnTo>
                      <a:lnTo>
                        <a:pt x="7406" y="7823"/>
                      </a:lnTo>
                      <a:lnTo>
                        <a:pt x="7389" y="7755"/>
                      </a:lnTo>
                      <a:lnTo>
                        <a:pt x="7306" y="7709"/>
                      </a:lnTo>
                      <a:lnTo>
                        <a:pt x="7289" y="7709"/>
                      </a:lnTo>
                      <a:lnTo>
                        <a:pt x="7206" y="7641"/>
                      </a:lnTo>
                      <a:lnTo>
                        <a:pt x="7156" y="7527"/>
                      </a:lnTo>
                      <a:lnTo>
                        <a:pt x="7156" y="7253"/>
                      </a:lnTo>
                      <a:lnTo>
                        <a:pt x="7139" y="7185"/>
                      </a:lnTo>
                      <a:lnTo>
                        <a:pt x="7122" y="7162"/>
                      </a:lnTo>
                      <a:lnTo>
                        <a:pt x="7122" y="7139"/>
                      </a:lnTo>
                      <a:lnTo>
                        <a:pt x="7089" y="7139"/>
                      </a:lnTo>
                      <a:lnTo>
                        <a:pt x="7072" y="7162"/>
                      </a:lnTo>
                      <a:lnTo>
                        <a:pt x="6989" y="7162"/>
                      </a:lnTo>
                      <a:lnTo>
                        <a:pt x="6922" y="7116"/>
                      </a:lnTo>
                      <a:lnTo>
                        <a:pt x="6889" y="7048"/>
                      </a:lnTo>
                      <a:lnTo>
                        <a:pt x="6822" y="7002"/>
                      </a:lnTo>
                      <a:lnTo>
                        <a:pt x="6789" y="6865"/>
                      </a:lnTo>
                      <a:lnTo>
                        <a:pt x="6789" y="6683"/>
                      </a:lnTo>
                      <a:lnTo>
                        <a:pt x="6755" y="6615"/>
                      </a:lnTo>
                      <a:lnTo>
                        <a:pt x="6722" y="6615"/>
                      </a:lnTo>
                      <a:lnTo>
                        <a:pt x="6672" y="6592"/>
                      </a:lnTo>
                      <a:lnTo>
                        <a:pt x="6505" y="6592"/>
                      </a:lnTo>
                      <a:lnTo>
                        <a:pt x="6472" y="6523"/>
                      </a:lnTo>
                      <a:lnTo>
                        <a:pt x="6438" y="6478"/>
                      </a:lnTo>
                      <a:lnTo>
                        <a:pt x="6438" y="6455"/>
                      </a:lnTo>
                      <a:lnTo>
                        <a:pt x="6555" y="6295"/>
                      </a:lnTo>
                      <a:lnTo>
                        <a:pt x="6555" y="6181"/>
                      </a:lnTo>
                      <a:lnTo>
                        <a:pt x="6505" y="6181"/>
                      </a:lnTo>
                      <a:lnTo>
                        <a:pt x="6472" y="6227"/>
                      </a:lnTo>
                      <a:lnTo>
                        <a:pt x="6405" y="6295"/>
                      </a:lnTo>
                      <a:lnTo>
                        <a:pt x="6338" y="6295"/>
                      </a:lnTo>
                      <a:lnTo>
                        <a:pt x="6322" y="6272"/>
                      </a:lnTo>
                      <a:lnTo>
                        <a:pt x="6272" y="6250"/>
                      </a:lnTo>
                      <a:lnTo>
                        <a:pt x="6255" y="6181"/>
                      </a:lnTo>
                      <a:lnTo>
                        <a:pt x="6255" y="6067"/>
                      </a:lnTo>
                      <a:lnTo>
                        <a:pt x="6305" y="5999"/>
                      </a:lnTo>
                      <a:lnTo>
                        <a:pt x="6322" y="5953"/>
                      </a:lnTo>
                      <a:lnTo>
                        <a:pt x="6272" y="5907"/>
                      </a:lnTo>
                      <a:lnTo>
                        <a:pt x="6255" y="5907"/>
                      </a:lnTo>
                      <a:lnTo>
                        <a:pt x="6238" y="5862"/>
                      </a:lnTo>
                      <a:lnTo>
                        <a:pt x="6221" y="5907"/>
                      </a:lnTo>
                      <a:lnTo>
                        <a:pt x="6155" y="5907"/>
                      </a:lnTo>
                      <a:lnTo>
                        <a:pt x="6088" y="5862"/>
                      </a:lnTo>
                      <a:lnTo>
                        <a:pt x="6005" y="5748"/>
                      </a:lnTo>
                      <a:lnTo>
                        <a:pt x="5971" y="5862"/>
                      </a:lnTo>
                      <a:lnTo>
                        <a:pt x="5938" y="5907"/>
                      </a:lnTo>
                      <a:lnTo>
                        <a:pt x="5905" y="5930"/>
                      </a:lnTo>
                      <a:lnTo>
                        <a:pt x="5838" y="5907"/>
                      </a:lnTo>
                      <a:lnTo>
                        <a:pt x="5804" y="5862"/>
                      </a:lnTo>
                      <a:lnTo>
                        <a:pt x="5738" y="5816"/>
                      </a:lnTo>
                      <a:lnTo>
                        <a:pt x="5654" y="5702"/>
                      </a:lnTo>
                      <a:lnTo>
                        <a:pt x="5638" y="5634"/>
                      </a:lnTo>
                      <a:lnTo>
                        <a:pt x="5588" y="5588"/>
                      </a:lnTo>
                      <a:lnTo>
                        <a:pt x="5371" y="5474"/>
                      </a:lnTo>
                      <a:lnTo>
                        <a:pt x="5187" y="5360"/>
                      </a:lnTo>
                      <a:lnTo>
                        <a:pt x="4987" y="5246"/>
                      </a:lnTo>
                      <a:lnTo>
                        <a:pt x="4604" y="5246"/>
                      </a:lnTo>
                      <a:lnTo>
                        <a:pt x="4420" y="5178"/>
                      </a:lnTo>
                      <a:lnTo>
                        <a:pt x="4253" y="5109"/>
                      </a:lnTo>
                      <a:lnTo>
                        <a:pt x="4086" y="4972"/>
                      </a:lnTo>
                      <a:lnTo>
                        <a:pt x="3953" y="4790"/>
                      </a:lnTo>
                      <a:lnTo>
                        <a:pt x="3886" y="4813"/>
                      </a:lnTo>
                      <a:lnTo>
                        <a:pt x="3803" y="4835"/>
                      </a:lnTo>
                      <a:lnTo>
                        <a:pt x="3753" y="4904"/>
                      </a:lnTo>
                      <a:lnTo>
                        <a:pt x="3686" y="4927"/>
                      </a:lnTo>
                      <a:lnTo>
                        <a:pt x="3703" y="4972"/>
                      </a:lnTo>
                      <a:lnTo>
                        <a:pt x="3753" y="5064"/>
                      </a:lnTo>
                      <a:lnTo>
                        <a:pt x="3669" y="5178"/>
                      </a:lnTo>
                      <a:lnTo>
                        <a:pt x="3519" y="5337"/>
                      </a:lnTo>
                      <a:lnTo>
                        <a:pt x="3353" y="5451"/>
                      </a:lnTo>
                      <a:lnTo>
                        <a:pt x="3202" y="5565"/>
                      </a:lnTo>
                      <a:lnTo>
                        <a:pt x="3069" y="5588"/>
                      </a:lnTo>
                      <a:lnTo>
                        <a:pt x="3052" y="5588"/>
                      </a:lnTo>
                      <a:lnTo>
                        <a:pt x="3019" y="5520"/>
                      </a:lnTo>
                      <a:lnTo>
                        <a:pt x="3019" y="5474"/>
                      </a:lnTo>
                      <a:lnTo>
                        <a:pt x="3036" y="5451"/>
                      </a:lnTo>
                      <a:lnTo>
                        <a:pt x="3052" y="5451"/>
                      </a:lnTo>
                      <a:lnTo>
                        <a:pt x="3052" y="5337"/>
                      </a:lnTo>
                      <a:lnTo>
                        <a:pt x="3102" y="5132"/>
                      </a:lnTo>
                      <a:lnTo>
                        <a:pt x="3186" y="4972"/>
                      </a:lnTo>
                      <a:lnTo>
                        <a:pt x="3353" y="4858"/>
                      </a:lnTo>
                      <a:lnTo>
                        <a:pt x="3353" y="4790"/>
                      </a:lnTo>
                      <a:lnTo>
                        <a:pt x="3286" y="4790"/>
                      </a:lnTo>
                      <a:lnTo>
                        <a:pt x="3152" y="4835"/>
                      </a:lnTo>
                      <a:lnTo>
                        <a:pt x="2986" y="4972"/>
                      </a:lnTo>
                      <a:lnTo>
                        <a:pt x="2819" y="5178"/>
                      </a:lnTo>
                      <a:lnTo>
                        <a:pt x="2702" y="5406"/>
                      </a:lnTo>
                      <a:lnTo>
                        <a:pt x="2652" y="5611"/>
                      </a:lnTo>
                      <a:lnTo>
                        <a:pt x="2652" y="5748"/>
                      </a:lnTo>
                      <a:lnTo>
                        <a:pt x="2619" y="5930"/>
                      </a:lnTo>
                      <a:lnTo>
                        <a:pt x="2569" y="5999"/>
                      </a:lnTo>
                      <a:lnTo>
                        <a:pt x="2519" y="6044"/>
                      </a:lnTo>
                      <a:lnTo>
                        <a:pt x="2435" y="6067"/>
                      </a:lnTo>
                      <a:lnTo>
                        <a:pt x="2302" y="6158"/>
                      </a:lnTo>
                      <a:lnTo>
                        <a:pt x="2268" y="6227"/>
                      </a:lnTo>
                      <a:lnTo>
                        <a:pt x="2235" y="6272"/>
                      </a:lnTo>
                      <a:lnTo>
                        <a:pt x="2202" y="6364"/>
                      </a:lnTo>
                      <a:lnTo>
                        <a:pt x="2052" y="6501"/>
                      </a:lnTo>
                      <a:lnTo>
                        <a:pt x="1901" y="6615"/>
                      </a:lnTo>
                      <a:lnTo>
                        <a:pt x="1618" y="6911"/>
                      </a:lnTo>
                      <a:lnTo>
                        <a:pt x="1418" y="7002"/>
                      </a:lnTo>
                      <a:lnTo>
                        <a:pt x="1218" y="7048"/>
                      </a:lnTo>
                      <a:lnTo>
                        <a:pt x="1067" y="7116"/>
                      </a:lnTo>
                      <a:lnTo>
                        <a:pt x="967" y="7230"/>
                      </a:lnTo>
                      <a:lnTo>
                        <a:pt x="834" y="7344"/>
                      </a:lnTo>
                      <a:lnTo>
                        <a:pt x="717" y="7390"/>
                      </a:lnTo>
                      <a:lnTo>
                        <a:pt x="550" y="7390"/>
                      </a:lnTo>
                      <a:lnTo>
                        <a:pt x="634" y="7276"/>
                      </a:lnTo>
                      <a:lnTo>
                        <a:pt x="667" y="7253"/>
                      </a:lnTo>
                      <a:lnTo>
                        <a:pt x="717" y="7253"/>
                      </a:lnTo>
                      <a:lnTo>
                        <a:pt x="767" y="7230"/>
                      </a:lnTo>
                      <a:lnTo>
                        <a:pt x="817" y="7230"/>
                      </a:lnTo>
                      <a:lnTo>
                        <a:pt x="851" y="7185"/>
                      </a:lnTo>
                      <a:lnTo>
                        <a:pt x="917" y="7116"/>
                      </a:lnTo>
                      <a:lnTo>
                        <a:pt x="1017" y="6934"/>
                      </a:lnTo>
                      <a:lnTo>
                        <a:pt x="1084" y="6865"/>
                      </a:lnTo>
                      <a:lnTo>
                        <a:pt x="1134" y="6843"/>
                      </a:lnTo>
                      <a:lnTo>
                        <a:pt x="1201" y="6843"/>
                      </a:lnTo>
                      <a:lnTo>
                        <a:pt x="1234" y="6820"/>
                      </a:lnTo>
                      <a:lnTo>
                        <a:pt x="1334" y="6820"/>
                      </a:lnTo>
                      <a:lnTo>
                        <a:pt x="1401" y="6729"/>
                      </a:lnTo>
                      <a:lnTo>
                        <a:pt x="1568" y="6569"/>
                      </a:lnTo>
                      <a:lnTo>
                        <a:pt x="1952" y="6227"/>
                      </a:lnTo>
                      <a:lnTo>
                        <a:pt x="2052" y="6113"/>
                      </a:lnTo>
                      <a:lnTo>
                        <a:pt x="2168" y="5816"/>
                      </a:lnTo>
                      <a:lnTo>
                        <a:pt x="2285" y="5679"/>
                      </a:lnTo>
                      <a:lnTo>
                        <a:pt x="2168" y="5679"/>
                      </a:lnTo>
                      <a:lnTo>
                        <a:pt x="2118" y="5702"/>
                      </a:lnTo>
                      <a:lnTo>
                        <a:pt x="1985" y="5793"/>
                      </a:lnTo>
                      <a:lnTo>
                        <a:pt x="1868" y="5793"/>
                      </a:lnTo>
                      <a:lnTo>
                        <a:pt x="1818" y="5748"/>
                      </a:lnTo>
                      <a:lnTo>
                        <a:pt x="1785" y="5748"/>
                      </a:lnTo>
                      <a:lnTo>
                        <a:pt x="1735" y="5725"/>
                      </a:lnTo>
                      <a:lnTo>
                        <a:pt x="1718" y="5793"/>
                      </a:lnTo>
                      <a:lnTo>
                        <a:pt x="1701" y="5816"/>
                      </a:lnTo>
                      <a:lnTo>
                        <a:pt x="1701" y="5862"/>
                      </a:lnTo>
                      <a:lnTo>
                        <a:pt x="1568" y="5793"/>
                      </a:lnTo>
                      <a:lnTo>
                        <a:pt x="1468" y="5725"/>
                      </a:lnTo>
                      <a:lnTo>
                        <a:pt x="1368" y="5611"/>
                      </a:lnTo>
                      <a:lnTo>
                        <a:pt x="1368" y="5748"/>
                      </a:lnTo>
                      <a:lnTo>
                        <a:pt x="1251" y="5748"/>
                      </a:lnTo>
                      <a:lnTo>
                        <a:pt x="1218" y="5793"/>
                      </a:lnTo>
                      <a:lnTo>
                        <a:pt x="1201" y="5839"/>
                      </a:lnTo>
                      <a:lnTo>
                        <a:pt x="1168" y="5839"/>
                      </a:lnTo>
                      <a:lnTo>
                        <a:pt x="1134" y="5793"/>
                      </a:lnTo>
                      <a:lnTo>
                        <a:pt x="1118" y="5725"/>
                      </a:lnTo>
                      <a:lnTo>
                        <a:pt x="1118" y="5360"/>
                      </a:lnTo>
                      <a:lnTo>
                        <a:pt x="1084" y="5292"/>
                      </a:lnTo>
                      <a:lnTo>
                        <a:pt x="1067" y="5269"/>
                      </a:lnTo>
                      <a:lnTo>
                        <a:pt x="1051" y="5269"/>
                      </a:lnTo>
                      <a:lnTo>
                        <a:pt x="1017" y="5292"/>
                      </a:lnTo>
                      <a:lnTo>
                        <a:pt x="984" y="5337"/>
                      </a:lnTo>
                      <a:lnTo>
                        <a:pt x="967" y="5383"/>
                      </a:lnTo>
                      <a:lnTo>
                        <a:pt x="917" y="5451"/>
                      </a:lnTo>
                      <a:lnTo>
                        <a:pt x="834" y="5406"/>
                      </a:lnTo>
                      <a:lnTo>
                        <a:pt x="734" y="5337"/>
                      </a:lnTo>
                      <a:lnTo>
                        <a:pt x="600" y="5223"/>
                      </a:lnTo>
                      <a:lnTo>
                        <a:pt x="467" y="5018"/>
                      </a:lnTo>
                      <a:lnTo>
                        <a:pt x="500" y="5018"/>
                      </a:lnTo>
                      <a:lnTo>
                        <a:pt x="517" y="4972"/>
                      </a:lnTo>
                      <a:lnTo>
                        <a:pt x="567" y="4972"/>
                      </a:lnTo>
                      <a:lnTo>
                        <a:pt x="384" y="4721"/>
                      </a:lnTo>
                      <a:lnTo>
                        <a:pt x="334" y="4699"/>
                      </a:lnTo>
                      <a:lnTo>
                        <a:pt x="300" y="4585"/>
                      </a:lnTo>
                      <a:lnTo>
                        <a:pt x="350" y="4379"/>
                      </a:lnTo>
                      <a:lnTo>
                        <a:pt x="484" y="4220"/>
                      </a:lnTo>
                      <a:lnTo>
                        <a:pt x="651" y="4083"/>
                      </a:lnTo>
                      <a:lnTo>
                        <a:pt x="801" y="4060"/>
                      </a:lnTo>
                      <a:lnTo>
                        <a:pt x="884" y="4037"/>
                      </a:lnTo>
                      <a:lnTo>
                        <a:pt x="1001" y="3969"/>
                      </a:lnTo>
                      <a:lnTo>
                        <a:pt x="1151" y="3855"/>
                      </a:lnTo>
                      <a:lnTo>
                        <a:pt x="1284" y="3786"/>
                      </a:lnTo>
                      <a:lnTo>
                        <a:pt x="1318" y="3695"/>
                      </a:lnTo>
                      <a:lnTo>
                        <a:pt x="1318" y="3672"/>
                      </a:lnTo>
                      <a:lnTo>
                        <a:pt x="1301" y="3604"/>
                      </a:lnTo>
                      <a:lnTo>
                        <a:pt x="1251" y="3581"/>
                      </a:lnTo>
                      <a:lnTo>
                        <a:pt x="1234" y="3513"/>
                      </a:lnTo>
                      <a:lnTo>
                        <a:pt x="1218" y="3490"/>
                      </a:lnTo>
                      <a:lnTo>
                        <a:pt x="1218" y="3467"/>
                      </a:lnTo>
                      <a:lnTo>
                        <a:pt x="1234" y="3444"/>
                      </a:lnTo>
                      <a:lnTo>
                        <a:pt x="1301" y="3444"/>
                      </a:lnTo>
                      <a:lnTo>
                        <a:pt x="1318" y="3467"/>
                      </a:lnTo>
                      <a:lnTo>
                        <a:pt x="1318" y="3330"/>
                      </a:lnTo>
                      <a:lnTo>
                        <a:pt x="1168" y="3330"/>
                      </a:lnTo>
                      <a:lnTo>
                        <a:pt x="1134" y="3376"/>
                      </a:lnTo>
                      <a:lnTo>
                        <a:pt x="1051" y="3444"/>
                      </a:lnTo>
                      <a:lnTo>
                        <a:pt x="984" y="3490"/>
                      </a:lnTo>
                      <a:lnTo>
                        <a:pt x="834" y="3490"/>
                      </a:lnTo>
                      <a:lnTo>
                        <a:pt x="767" y="3467"/>
                      </a:lnTo>
                      <a:lnTo>
                        <a:pt x="684" y="3399"/>
                      </a:lnTo>
                      <a:lnTo>
                        <a:pt x="267" y="3399"/>
                      </a:lnTo>
                      <a:lnTo>
                        <a:pt x="267" y="3353"/>
                      </a:lnTo>
                      <a:lnTo>
                        <a:pt x="250" y="3284"/>
                      </a:lnTo>
                      <a:lnTo>
                        <a:pt x="183" y="3193"/>
                      </a:lnTo>
                      <a:lnTo>
                        <a:pt x="183" y="3079"/>
                      </a:lnTo>
                      <a:lnTo>
                        <a:pt x="217" y="3056"/>
                      </a:lnTo>
                      <a:lnTo>
                        <a:pt x="150" y="3056"/>
                      </a:lnTo>
                      <a:lnTo>
                        <a:pt x="83" y="3034"/>
                      </a:lnTo>
                      <a:lnTo>
                        <a:pt x="0" y="2920"/>
                      </a:lnTo>
                      <a:lnTo>
                        <a:pt x="183" y="2783"/>
                      </a:lnTo>
                      <a:lnTo>
                        <a:pt x="417" y="2669"/>
                      </a:lnTo>
                      <a:lnTo>
                        <a:pt x="600" y="2509"/>
                      </a:lnTo>
                      <a:lnTo>
                        <a:pt x="734" y="2509"/>
                      </a:lnTo>
                      <a:lnTo>
                        <a:pt x="734" y="2600"/>
                      </a:lnTo>
                      <a:lnTo>
                        <a:pt x="767" y="2714"/>
                      </a:lnTo>
                      <a:lnTo>
                        <a:pt x="1168" y="2714"/>
                      </a:lnTo>
                      <a:lnTo>
                        <a:pt x="1118" y="2555"/>
                      </a:lnTo>
                      <a:lnTo>
                        <a:pt x="1017" y="2441"/>
                      </a:lnTo>
                      <a:lnTo>
                        <a:pt x="901" y="2372"/>
                      </a:lnTo>
                      <a:lnTo>
                        <a:pt x="767" y="2281"/>
                      </a:lnTo>
                      <a:lnTo>
                        <a:pt x="734" y="2235"/>
                      </a:lnTo>
                      <a:lnTo>
                        <a:pt x="600" y="1962"/>
                      </a:lnTo>
                      <a:lnTo>
                        <a:pt x="567" y="1916"/>
                      </a:lnTo>
                      <a:lnTo>
                        <a:pt x="484" y="1848"/>
                      </a:lnTo>
                      <a:lnTo>
                        <a:pt x="350" y="1802"/>
                      </a:lnTo>
                      <a:lnTo>
                        <a:pt x="250" y="1779"/>
                      </a:lnTo>
                      <a:lnTo>
                        <a:pt x="217" y="1711"/>
                      </a:lnTo>
                      <a:lnTo>
                        <a:pt x="217" y="1688"/>
                      </a:lnTo>
                      <a:lnTo>
                        <a:pt x="234" y="1665"/>
                      </a:lnTo>
                      <a:lnTo>
                        <a:pt x="300" y="1483"/>
                      </a:lnTo>
                      <a:lnTo>
                        <a:pt x="300" y="1460"/>
                      </a:lnTo>
                      <a:lnTo>
                        <a:pt x="317" y="1437"/>
                      </a:lnTo>
                      <a:lnTo>
                        <a:pt x="667" y="1437"/>
                      </a:lnTo>
                      <a:lnTo>
                        <a:pt x="917" y="1072"/>
                      </a:lnTo>
                      <a:lnTo>
                        <a:pt x="1218" y="776"/>
                      </a:lnTo>
                      <a:lnTo>
                        <a:pt x="1551" y="570"/>
                      </a:lnTo>
                      <a:lnTo>
                        <a:pt x="1585" y="547"/>
                      </a:lnTo>
                      <a:lnTo>
                        <a:pt x="1651" y="547"/>
                      </a:lnTo>
                      <a:lnTo>
                        <a:pt x="1701" y="570"/>
                      </a:lnTo>
                      <a:lnTo>
                        <a:pt x="1735" y="570"/>
                      </a:lnTo>
                      <a:lnTo>
                        <a:pt x="1801" y="547"/>
                      </a:lnTo>
                      <a:lnTo>
                        <a:pt x="1835" y="502"/>
                      </a:lnTo>
                      <a:lnTo>
                        <a:pt x="1901" y="456"/>
                      </a:lnTo>
                      <a:lnTo>
                        <a:pt x="1985" y="342"/>
                      </a:lnTo>
                      <a:lnTo>
                        <a:pt x="2035" y="297"/>
                      </a:lnTo>
                      <a:lnTo>
                        <a:pt x="2085" y="274"/>
                      </a:lnTo>
                      <a:lnTo>
                        <a:pt x="2152" y="274"/>
                      </a:lnTo>
                      <a:lnTo>
                        <a:pt x="2202" y="342"/>
                      </a:lnTo>
                      <a:lnTo>
                        <a:pt x="2302" y="411"/>
                      </a:lnTo>
                      <a:lnTo>
                        <a:pt x="2268" y="479"/>
                      </a:lnTo>
                      <a:lnTo>
                        <a:pt x="2268" y="502"/>
                      </a:lnTo>
                      <a:lnTo>
                        <a:pt x="2235" y="547"/>
                      </a:lnTo>
                      <a:lnTo>
                        <a:pt x="2285" y="547"/>
                      </a:lnTo>
                      <a:lnTo>
                        <a:pt x="2368" y="479"/>
                      </a:lnTo>
                      <a:lnTo>
                        <a:pt x="2402" y="411"/>
                      </a:lnTo>
                      <a:lnTo>
                        <a:pt x="2469" y="456"/>
                      </a:lnTo>
                      <a:lnTo>
                        <a:pt x="2485" y="456"/>
                      </a:lnTo>
                      <a:lnTo>
                        <a:pt x="2569" y="502"/>
                      </a:lnTo>
                      <a:lnTo>
                        <a:pt x="2902" y="502"/>
                      </a:lnTo>
                      <a:lnTo>
                        <a:pt x="2969" y="570"/>
                      </a:lnTo>
                      <a:lnTo>
                        <a:pt x="3036" y="661"/>
                      </a:lnTo>
                      <a:lnTo>
                        <a:pt x="3102" y="684"/>
                      </a:lnTo>
                      <a:lnTo>
                        <a:pt x="3619" y="684"/>
                      </a:lnTo>
                      <a:lnTo>
                        <a:pt x="3770" y="798"/>
                      </a:lnTo>
                      <a:lnTo>
                        <a:pt x="3970" y="890"/>
                      </a:lnTo>
                      <a:lnTo>
                        <a:pt x="4203" y="935"/>
                      </a:lnTo>
                      <a:lnTo>
                        <a:pt x="4453" y="935"/>
                      </a:lnTo>
                      <a:lnTo>
                        <a:pt x="4654" y="844"/>
                      </a:lnTo>
                      <a:lnTo>
                        <a:pt x="4704" y="844"/>
                      </a:lnTo>
                      <a:lnTo>
                        <a:pt x="4870" y="890"/>
                      </a:lnTo>
                      <a:lnTo>
                        <a:pt x="5004" y="958"/>
                      </a:lnTo>
                      <a:lnTo>
                        <a:pt x="5154" y="1049"/>
                      </a:lnTo>
                      <a:lnTo>
                        <a:pt x="5154" y="1026"/>
                      </a:lnTo>
                      <a:lnTo>
                        <a:pt x="5171" y="1049"/>
                      </a:lnTo>
                      <a:lnTo>
                        <a:pt x="5204" y="1049"/>
                      </a:lnTo>
                      <a:lnTo>
                        <a:pt x="5237" y="1026"/>
                      </a:lnTo>
                      <a:lnTo>
                        <a:pt x="5237" y="1049"/>
                      </a:lnTo>
                      <a:lnTo>
                        <a:pt x="5287" y="1118"/>
                      </a:lnTo>
                      <a:lnTo>
                        <a:pt x="5321" y="1140"/>
                      </a:lnTo>
                      <a:lnTo>
                        <a:pt x="5321" y="1163"/>
                      </a:lnTo>
                      <a:lnTo>
                        <a:pt x="5588" y="1346"/>
                      </a:lnTo>
                      <a:lnTo>
                        <a:pt x="5855" y="1391"/>
                      </a:lnTo>
                      <a:lnTo>
                        <a:pt x="6071" y="1437"/>
                      </a:lnTo>
                      <a:lnTo>
                        <a:pt x="6071" y="1391"/>
                      </a:lnTo>
                      <a:lnTo>
                        <a:pt x="6021" y="1346"/>
                      </a:lnTo>
                      <a:lnTo>
                        <a:pt x="6021" y="1277"/>
                      </a:lnTo>
                      <a:lnTo>
                        <a:pt x="6105" y="1232"/>
                      </a:lnTo>
                      <a:lnTo>
                        <a:pt x="6171" y="1186"/>
                      </a:lnTo>
                      <a:lnTo>
                        <a:pt x="6305" y="1186"/>
                      </a:lnTo>
                      <a:lnTo>
                        <a:pt x="6305" y="1163"/>
                      </a:lnTo>
                      <a:lnTo>
                        <a:pt x="6322" y="1140"/>
                      </a:lnTo>
                      <a:lnTo>
                        <a:pt x="6322" y="1118"/>
                      </a:lnTo>
                      <a:lnTo>
                        <a:pt x="6338" y="1072"/>
                      </a:lnTo>
                      <a:lnTo>
                        <a:pt x="6338" y="1049"/>
                      </a:lnTo>
                      <a:lnTo>
                        <a:pt x="6405" y="1049"/>
                      </a:lnTo>
                      <a:lnTo>
                        <a:pt x="6438" y="1072"/>
                      </a:lnTo>
                      <a:lnTo>
                        <a:pt x="6488" y="1140"/>
                      </a:lnTo>
                      <a:lnTo>
                        <a:pt x="6555" y="1140"/>
                      </a:lnTo>
                      <a:lnTo>
                        <a:pt x="6655" y="1072"/>
                      </a:lnTo>
                      <a:lnTo>
                        <a:pt x="6789" y="1004"/>
                      </a:lnTo>
                      <a:lnTo>
                        <a:pt x="6955" y="935"/>
                      </a:lnTo>
                      <a:lnTo>
                        <a:pt x="7089" y="890"/>
                      </a:lnTo>
                      <a:lnTo>
                        <a:pt x="7256" y="821"/>
                      </a:lnTo>
                      <a:lnTo>
                        <a:pt x="7306" y="935"/>
                      </a:lnTo>
                      <a:lnTo>
                        <a:pt x="7339" y="958"/>
                      </a:lnTo>
                      <a:lnTo>
                        <a:pt x="7422" y="958"/>
                      </a:lnTo>
                      <a:lnTo>
                        <a:pt x="7489" y="890"/>
                      </a:lnTo>
                      <a:lnTo>
                        <a:pt x="7539" y="776"/>
                      </a:lnTo>
                      <a:lnTo>
                        <a:pt x="7573" y="684"/>
                      </a:lnTo>
                      <a:lnTo>
                        <a:pt x="7623" y="684"/>
                      </a:lnTo>
                      <a:lnTo>
                        <a:pt x="7723" y="821"/>
                      </a:lnTo>
                      <a:lnTo>
                        <a:pt x="7806" y="958"/>
                      </a:lnTo>
                      <a:lnTo>
                        <a:pt x="7889" y="1049"/>
                      </a:lnTo>
                      <a:lnTo>
                        <a:pt x="7973" y="1118"/>
                      </a:lnTo>
                      <a:lnTo>
                        <a:pt x="8023" y="1118"/>
                      </a:lnTo>
                      <a:lnTo>
                        <a:pt x="8056" y="1072"/>
                      </a:lnTo>
                      <a:lnTo>
                        <a:pt x="8073" y="1026"/>
                      </a:lnTo>
                      <a:lnTo>
                        <a:pt x="8190" y="890"/>
                      </a:lnTo>
                      <a:lnTo>
                        <a:pt x="8240" y="844"/>
                      </a:lnTo>
                      <a:lnTo>
                        <a:pt x="8240" y="912"/>
                      </a:lnTo>
                      <a:lnTo>
                        <a:pt x="8290" y="958"/>
                      </a:lnTo>
                      <a:lnTo>
                        <a:pt x="8306" y="1049"/>
                      </a:lnTo>
                      <a:lnTo>
                        <a:pt x="8390" y="1118"/>
                      </a:lnTo>
                      <a:lnTo>
                        <a:pt x="8457" y="1118"/>
                      </a:lnTo>
                      <a:lnTo>
                        <a:pt x="8523" y="1072"/>
                      </a:lnTo>
                      <a:lnTo>
                        <a:pt x="8557" y="1026"/>
                      </a:lnTo>
                      <a:lnTo>
                        <a:pt x="8623" y="1004"/>
                      </a:lnTo>
                      <a:lnTo>
                        <a:pt x="8690" y="1004"/>
                      </a:lnTo>
                      <a:lnTo>
                        <a:pt x="8907" y="1049"/>
                      </a:lnTo>
                      <a:lnTo>
                        <a:pt x="9307" y="1277"/>
                      </a:lnTo>
                      <a:lnTo>
                        <a:pt x="9507" y="1369"/>
                      </a:lnTo>
                      <a:lnTo>
                        <a:pt x="9724" y="1391"/>
                      </a:lnTo>
                      <a:lnTo>
                        <a:pt x="9924" y="1369"/>
                      </a:lnTo>
                      <a:lnTo>
                        <a:pt x="10024" y="1369"/>
                      </a:lnTo>
                      <a:lnTo>
                        <a:pt x="10091" y="1437"/>
                      </a:lnTo>
                      <a:lnTo>
                        <a:pt x="10175" y="1505"/>
                      </a:lnTo>
                      <a:lnTo>
                        <a:pt x="10258" y="1688"/>
                      </a:lnTo>
                      <a:lnTo>
                        <a:pt x="10241" y="1688"/>
                      </a:lnTo>
                      <a:lnTo>
                        <a:pt x="10191" y="1711"/>
                      </a:lnTo>
                      <a:lnTo>
                        <a:pt x="10074" y="1711"/>
                      </a:lnTo>
                      <a:lnTo>
                        <a:pt x="10024" y="1779"/>
                      </a:lnTo>
                      <a:lnTo>
                        <a:pt x="10024" y="1802"/>
                      </a:lnTo>
                      <a:lnTo>
                        <a:pt x="10041" y="1825"/>
                      </a:lnTo>
                      <a:lnTo>
                        <a:pt x="10041" y="1848"/>
                      </a:lnTo>
                      <a:lnTo>
                        <a:pt x="10124" y="1916"/>
                      </a:lnTo>
                      <a:lnTo>
                        <a:pt x="10275" y="1916"/>
                      </a:lnTo>
                      <a:lnTo>
                        <a:pt x="10425" y="1893"/>
                      </a:lnTo>
                      <a:lnTo>
                        <a:pt x="10525" y="1848"/>
                      </a:lnTo>
                      <a:lnTo>
                        <a:pt x="10658" y="1825"/>
                      </a:lnTo>
                      <a:lnTo>
                        <a:pt x="11092" y="1825"/>
                      </a:lnTo>
                      <a:lnTo>
                        <a:pt x="11192" y="1916"/>
                      </a:lnTo>
                      <a:lnTo>
                        <a:pt x="11242" y="1939"/>
                      </a:lnTo>
                      <a:lnTo>
                        <a:pt x="11275" y="2007"/>
                      </a:lnTo>
                      <a:lnTo>
                        <a:pt x="11309" y="2053"/>
                      </a:lnTo>
                      <a:lnTo>
                        <a:pt x="11342" y="2121"/>
                      </a:lnTo>
                      <a:lnTo>
                        <a:pt x="11392" y="2144"/>
                      </a:lnTo>
                      <a:lnTo>
                        <a:pt x="11425" y="2190"/>
                      </a:lnTo>
                      <a:lnTo>
                        <a:pt x="11492" y="2190"/>
                      </a:lnTo>
                      <a:lnTo>
                        <a:pt x="11476" y="2167"/>
                      </a:lnTo>
                      <a:lnTo>
                        <a:pt x="11476" y="2121"/>
                      </a:lnTo>
                      <a:lnTo>
                        <a:pt x="11442" y="2053"/>
                      </a:lnTo>
                      <a:lnTo>
                        <a:pt x="11442" y="2030"/>
                      </a:lnTo>
                      <a:lnTo>
                        <a:pt x="11425" y="1962"/>
                      </a:lnTo>
                      <a:lnTo>
                        <a:pt x="11425" y="1848"/>
                      </a:lnTo>
                      <a:lnTo>
                        <a:pt x="11492" y="1779"/>
                      </a:lnTo>
                      <a:lnTo>
                        <a:pt x="11526" y="1779"/>
                      </a:lnTo>
                      <a:lnTo>
                        <a:pt x="11576" y="1733"/>
                      </a:lnTo>
                      <a:lnTo>
                        <a:pt x="11659" y="1733"/>
                      </a:lnTo>
                      <a:lnTo>
                        <a:pt x="11726" y="1688"/>
                      </a:lnTo>
                      <a:lnTo>
                        <a:pt x="11742" y="1619"/>
                      </a:lnTo>
                      <a:lnTo>
                        <a:pt x="11742" y="1574"/>
                      </a:lnTo>
                      <a:lnTo>
                        <a:pt x="11642" y="1619"/>
                      </a:lnTo>
                      <a:lnTo>
                        <a:pt x="11509" y="1688"/>
                      </a:lnTo>
                      <a:lnTo>
                        <a:pt x="11392" y="1711"/>
                      </a:lnTo>
                      <a:lnTo>
                        <a:pt x="11342" y="1711"/>
                      </a:lnTo>
                      <a:lnTo>
                        <a:pt x="11309" y="1665"/>
                      </a:lnTo>
                      <a:lnTo>
                        <a:pt x="11309" y="1597"/>
                      </a:lnTo>
                      <a:lnTo>
                        <a:pt x="11342" y="1505"/>
                      </a:lnTo>
                      <a:lnTo>
                        <a:pt x="11442" y="1437"/>
                      </a:lnTo>
                      <a:lnTo>
                        <a:pt x="11592" y="1391"/>
                      </a:lnTo>
                      <a:lnTo>
                        <a:pt x="11726" y="1369"/>
                      </a:lnTo>
                      <a:lnTo>
                        <a:pt x="11826" y="1346"/>
                      </a:lnTo>
                      <a:lnTo>
                        <a:pt x="11909" y="1551"/>
                      </a:lnTo>
                      <a:lnTo>
                        <a:pt x="12076" y="1711"/>
                      </a:lnTo>
                      <a:lnTo>
                        <a:pt x="12259" y="1825"/>
                      </a:lnTo>
                      <a:lnTo>
                        <a:pt x="12476" y="1893"/>
                      </a:lnTo>
                      <a:lnTo>
                        <a:pt x="12710" y="1916"/>
                      </a:lnTo>
                      <a:lnTo>
                        <a:pt x="13294" y="1916"/>
                      </a:lnTo>
                      <a:lnTo>
                        <a:pt x="13294" y="1802"/>
                      </a:lnTo>
                      <a:lnTo>
                        <a:pt x="13310" y="1711"/>
                      </a:lnTo>
                      <a:lnTo>
                        <a:pt x="13394" y="1597"/>
                      </a:lnTo>
                      <a:lnTo>
                        <a:pt x="13527" y="1597"/>
                      </a:lnTo>
                      <a:lnTo>
                        <a:pt x="13577" y="1619"/>
                      </a:lnTo>
                      <a:lnTo>
                        <a:pt x="13627" y="1665"/>
                      </a:lnTo>
                      <a:lnTo>
                        <a:pt x="13694" y="1688"/>
                      </a:lnTo>
                      <a:lnTo>
                        <a:pt x="13727" y="1688"/>
                      </a:lnTo>
                      <a:lnTo>
                        <a:pt x="13777" y="1733"/>
                      </a:lnTo>
                      <a:lnTo>
                        <a:pt x="13777" y="1848"/>
                      </a:lnTo>
                      <a:lnTo>
                        <a:pt x="13744" y="1893"/>
                      </a:lnTo>
                      <a:lnTo>
                        <a:pt x="13744" y="2030"/>
                      </a:lnTo>
                      <a:lnTo>
                        <a:pt x="13777" y="2030"/>
                      </a:lnTo>
                      <a:lnTo>
                        <a:pt x="13811" y="2053"/>
                      </a:lnTo>
                      <a:lnTo>
                        <a:pt x="13861" y="2030"/>
                      </a:lnTo>
                      <a:lnTo>
                        <a:pt x="13894" y="1848"/>
                      </a:lnTo>
                      <a:lnTo>
                        <a:pt x="14061" y="1688"/>
                      </a:lnTo>
                      <a:lnTo>
                        <a:pt x="14161" y="1619"/>
                      </a:lnTo>
                      <a:lnTo>
                        <a:pt x="14211" y="1551"/>
                      </a:lnTo>
                      <a:lnTo>
                        <a:pt x="14211" y="1391"/>
                      </a:lnTo>
                      <a:lnTo>
                        <a:pt x="14078" y="1483"/>
                      </a:lnTo>
                      <a:lnTo>
                        <a:pt x="14078" y="1460"/>
                      </a:lnTo>
                      <a:lnTo>
                        <a:pt x="14111" y="1437"/>
                      </a:lnTo>
                      <a:lnTo>
                        <a:pt x="14111" y="1277"/>
                      </a:lnTo>
                      <a:lnTo>
                        <a:pt x="14128" y="1232"/>
                      </a:lnTo>
                      <a:lnTo>
                        <a:pt x="14128" y="1186"/>
                      </a:lnTo>
                      <a:lnTo>
                        <a:pt x="14078" y="1072"/>
                      </a:lnTo>
                      <a:lnTo>
                        <a:pt x="13994" y="1026"/>
                      </a:lnTo>
                      <a:lnTo>
                        <a:pt x="13894" y="958"/>
                      </a:lnTo>
                      <a:lnTo>
                        <a:pt x="13794" y="935"/>
                      </a:lnTo>
                      <a:lnTo>
                        <a:pt x="13711" y="890"/>
                      </a:lnTo>
                      <a:lnTo>
                        <a:pt x="13661" y="776"/>
                      </a:lnTo>
                      <a:lnTo>
                        <a:pt x="13661" y="707"/>
                      </a:lnTo>
                      <a:lnTo>
                        <a:pt x="13727" y="661"/>
                      </a:lnTo>
                      <a:lnTo>
                        <a:pt x="13744" y="593"/>
                      </a:lnTo>
                      <a:lnTo>
                        <a:pt x="13744" y="479"/>
                      </a:lnTo>
                      <a:lnTo>
                        <a:pt x="13727" y="456"/>
                      </a:lnTo>
                      <a:lnTo>
                        <a:pt x="13711" y="388"/>
                      </a:lnTo>
                      <a:lnTo>
                        <a:pt x="13711" y="274"/>
                      </a:lnTo>
                      <a:lnTo>
                        <a:pt x="13727" y="251"/>
                      </a:lnTo>
                      <a:lnTo>
                        <a:pt x="13777" y="228"/>
                      </a:lnTo>
                      <a:lnTo>
                        <a:pt x="13811" y="228"/>
                      </a:lnTo>
                      <a:lnTo>
                        <a:pt x="13861" y="182"/>
                      </a:lnTo>
                      <a:lnTo>
                        <a:pt x="13894" y="182"/>
                      </a:lnTo>
                      <a:lnTo>
                        <a:pt x="13894" y="114"/>
                      </a:lnTo>
                      <a:lnTo>
                        <a:pt x="13877" y="46"/>
                      </a:lnTo>
                      <a:lnTo>
                        <a:pt x="13877" y="23"/>
                      </a:lnTo>
                      <a:lnTo>
                        <a:pt x="13894"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14" name="Shape 214"/>
                <p:cNvSpPr/>
                <p:nvPr/>
              </p:nvSpPr>
              <p:spPr>
                <a:xfrm>
                  <a:off x="620172" y="952521"/>
                  <a:ext cx="31805" cy="39756"/>
                </a:xfrm>
                <a:custGeom>
                  <a:avLst/>
                  <a:gdLst/>
                  <a:ahLst/>
                  <a:cxnLst>
                    <a:cxn ang="0">
                      <a:pos x="wd2" y="hd2"/>
                    </a:cxn>
                    <a:cxn ang="5400000">
                      <a:pos x="wd2" y="hd2"/>
                    </a:cxn>
                    <a:cxn ang="10800000">
                      <a:pos x="wd2" y="hd2"/>
                    </a:cxn>
                    <a:cxn ang="16200000">
                      <a:pos x="wd2" y="hd2"/>
                    </a:cxn>
                  </a:cxnLst>
                  <a:rect l="0" t="0" r="r" b="b"/>
                  <a:pathLst>
                    <a:path w="21600" h="21600" extrusionOk="0">
                      <a:moveTo>
                        <a:pt x="3240" y="0"/>
                      </a:moveTo>
                      <a:lnTo>
                        <a:pt x="10800" y="0"/>
                      </a:lnTo>
                      <a:lnTo>
                        <a:pt x="12960" y="5184"/>
                      </a:lnTo>
                      <a:lnTo>
                        <a:pt x="20520" y="13824"/>
                      </a:lnTo>
                      <a:lnTo>
                        <a:pt x="21600" y="18144"/>
                      </a:lnTo>
                      <a:lnTo>
                        <a:pt x="21600" y="20736"/>
                      </a:lnTo>
                      <a:lnTo>
                        <a:pt x="20520" y="21600"/>
                      </a:lnTo>
                      <a:lnTo>
                        <a:pt x="18360" y="21600"/>
                      </a:lnTo>
                      <a:lnTo>
                        <a:pt x="16200" y="20736"/>
                      </a:lnTo>
                      <a:lnTo>
                        <a:pt x="14040" y="19008"/>
                      </a:lnTo>
                      <a:lnTo>
                        <a:pt x="12960" y="17280"/>
                      </a:lnTo>
                      <a:lnTo>
                        <a:pt x="9720" y="14688"/>
                      </a:lnTo>
                      <a:lnTo>
                        <a:pt x="9720" y="6048"/>
                      </a:lnTo>
                      <a:lnTo>
                        <a:pt x="6480" y="5184"/>
                      </a:lnTo>
                      <a:lnTo>
                        <a:pt x="1080" y="5184"/>
                      </a:lnTo>
                      <a:lnTo>
                        <a:pt x="0" y="6048"/>
                      </a:lnTo>
                      <a:lnTo>
                        <a:pt x="0" y="2592"/>
                      </a:lnTo>
                      <a:lnTo>
                        <a:pt x="1080" y="864"/>
                      </a:lnTo>
                      <a:lnTo>
                        <a:pt x="324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15" name="Shape 215"/>
                <p:cNvSpPr/>
                <p:nvPr/>
              </p:nvSpPr>
              <p:spPr>
                <a:xfrm>
                  <a:off x="570877" y="900045"/>
                  <a:ext cx="30215" cy="52477"/>
                </a:xfrm>
                <a:custGeom>
                  <a:avLst/>
                  <a:gdLst/>
                  <a:ahLst/>
                  <a:cxnLst>
                    <a:cxn ang="0">
                      <a:pos x="wd2" y="hd2"/>
                    </a:cxn>
                    <a:cxn ang="5400000">
                      <a:pos x="wd2" y="hd2"/>
                    </a:cxn>
                    <a:cxn ang="10800000">
                      <a:pos x="wd2" y="hd2"/>
                    </a:cxn>
                    <a:cxn ang="16200000">
                      <a:pos x="wd2" y="hd2"/>
                    </a:cxn>
                  </a:cxnLst>
                  <a:rect l="0" t="0" r="r" b="b"/>
                  <a:pathLst>
                    <a:path w="21600" h="21600" extrusionOk="0">
                      <a:moveTo>
                        <a:pt x="4547" y="0"/>
                      </a:moveTo>
                      <a:lnTo>
                        <a:pt x="7958" y="0"/>
                      </a:lnTo>
                      <a:lnTo>
                        <a:pt x="10232" y="655"/>
                      </a:lnTo>
                      <a:lnTo>
                        <a:pt x="13642" y="655"/>
                      </a:lnTo>
                      <a:lnTo>
                        <a:pt x="17053" y="0"/>
                      </a:lnTo>
                      <a:lnTo>
                        <a:pt x="17053" y="5236"/>
                      </a:lnTo>
                      <a:lnTo>
                        <a:pt x="15916" y="6545"/>
                      </a:lnTo>
                      <a:lnTo>
                        <a:pt x="15916" y="9164"/>
                      </a:lnTo>
                      <a:lnTo>
                        <a:pt x="17053" y="11782"/>
                      </a:lnTo>
                      <a:lnTo>
                        <a:pt x="21600" y="11782"/>
                      </a:lnTo>
                      <a:lnTo>
                        <a:pt x="21600" y="19636"/>
                      </a:lnTo>
                      <a:lnTo>
                        <a:pt x="19326" y="21600"/>
                      </a:lnTo>
                      <a:lnTo>
                        <a:pt x="13642" y="16364"/>
                      </a:lnTo>
                      <a:lnTo>
                        <a:pt x="12505" y="13745"/>
                      </a:lnTo>
                      <a:lnTo>
                        <a:pt x="12505" y="10473"/>
                      </a:lnTo>
                      <a:lnTo>
                        <a:pt x="6821" y="9818"/>
                      </a:lnTo>
                      <a:lnTo>
                        <a:pt x="4547" y="7200"/>
                      </a:lnTo>
                      <a:lnTo>
                        <a:pt x="1137" y="5891"/>
                      </a:lnTo>
                      <a:lnTo>
                        <a:pt x="0" y="2618"/>
                      </a:lnTo>
                      <a:lnTo>
                        <a:pt x="0" y="1964"/>
                      </a:lnTo>
                      <a:lnTo>
                        <a:pt x="2274" y="655"/>
                      </a:lnTo>
                      <a:lnTo>
                        <a:pt x="454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16" name="Shape 216"/>
                <p:cNvSpPr/>
                <p:nvPr/>
              </p:nvSpPr>
              <p:spPr>
                <a:xfrm>
                  <a:off x="884143" y="413448"/>
                  <a:ext cx="340301" cy="178102"/>
                </a:xfrm>
                <a:custGeom>
                  <a:avLst/>
                  <a:gdLst/>
                  <a:ahLst/>
                  <a:cxnLst>
                    <a:cxn ang="0">
                      <a:pos x="wd2" y="hd2"/>
                    </a:cxn>
                    <a:cxn ang="5400000">
                      <a:pos x="wd2" y="hd2"/>
                    </a:cxn>
                    <a:cxn ang="10800000">
                      <a:pos x="wd2" y="hd2"/>
                    </a:cxn>
                    <a:cxn ang="16200000">
                      <a:pos x="wd2" y="hd2"/>
                    </a:cxn>
                  </a:cxnLst>
                  <a:rect l="0" t="0" r="r" b="b"/>
                  <a:pathLst>
                    <a:path w="21600" h="21600" extrusionOk="0">
                      <a:moveTo>
                        <a:pt x="15140" y="0"/>
                      </a:moveTo>
                      <a:lnTo>
                        <a:pt x="16049" y="0"/>
                      </a:lnTo>
                      <a:lnTo>
                        <a:pt x="16452" y="386"/>
                      </a:lnTo>
                      <a:lnTo>
                        <a:pt x="16957" y="771"/>
                      </a:lnTo>
                      <a:lnTo>
                        <a:pt x="17159" y="1350"/>
                      </a:lnTo>
                      <a:lnTo>
                        <a:pt x="17159" y="1736"/>
                      </a:lnTo>
                      <a:lnTo>
                        <a:pt x="16957" y="2700"/>
                      </a:lnTo>
                      <a:lnTo>
                        <a:pt x="16654" y="3279"/>
                      </a:lnTo>
                      <a:lnTo>
                        <a:pt x="16553" y="3664"/>
                      </a:lnTo>
                      <a:lnTo>
                        <a:pt x="16452" y="3857"/>
                      </a:lnTo>
                      <a:lnTo>
                        <a:pt x="16351" y="4436"/>
                      </a:lnTo>
                      <a:lnTo>
                        <a:pt x="16553" y="6943"/>
                      </a:lnTo>
                      <a:lnTo>
                        <a:pt x="17058" y="9064"/>
                      </a:lnTo>
                      <a:lnTo>
                        <a:pt x="17361" y="10993"/>
                      </a:lnTo>
                      <a:lnTo>
                        <a:pt x="17664" y="12343"/>
                      </a:lnTo>
                      <a:lnTo>
                        <a:pt x="18572" y="13693"/>
                      </a:lnTo>
                      <a:lnTo>
                        <a:pt x="19783" y="14850"/>
                      </a:lnTo>
                      <a:lnTo>
                        <a:pt x="20893" y="15814"/>
                      </a:lnTo>
                      <a:lnTo>
                        <a:pt x="21600" y="16586"/>
                      </a:lnTo>
                      <a:lnTo>
                        <a:pt x="20994" y="16971"/>
                      </a:lnTo>
                      <a:lnTo>
                        <a:pt x="19783" y="16971"/>
                      </a:lnTo>
                      <a:lnTo>
                        <a:pt x="19480" y="17357"/>
                      </a:lnTo>
                      <a:lnTo>
                        <a:pt x="19379" y="17550"/>
                      </a:lnTo>
                      <a:lnTo>
                        <a:pt x="19379" y="17936"/>
                      </a:lnTo>
                      <a:lnTo>
                        <a:pt x="19480" y="18321"/>
                      </a:lnTo>
                      <a:lnTo>
                        <a:pt x="19783" y="18514"/>
                      </a:lnTo>
                      <a:lnTo>
                        <a:pt x="19985" y="18514"/>
                      </a:lnTo>
                      <a:lnTo>
                        <a:pt x="20288" y="19479"/>
                      </a:lnTo>
                      <a:lnTo>
                        <a:pt x="20490" y="19671"/>
                      </a:lnTo>
                      <a:lnTo>
                        <a:pt x="20086" y="20443"/>
                      </a:lnTo>
                      <a:lnTo>
                        <a:pt x="19480" y="21021"/>
                      </a:lnTo>
                      <a:lnTo>
                        <a:pt x="18067" y="21021"/>
                      </a:lnTo>
                      <a:lnTo>
                        <a:pt x="17058" y="20636"/>
                      </a:lnTo>
                      <a:lnTo>
                        <a:pt x="16150" y="19671"/>
                      </a:lnTo>
                      <a:lnTo>
                        <a:pt x="15544" y="18900"/>
                      </a:lnTo>
                      <a:lnTo>
                        <a:pt x="14837" y="18707"/>
                      </a:lnTo>
                      <a:lnTo>
                        <a:pt x="14535" y="18707"/>
                      </a:lnTo>
                      <a:lnTo>
                        <a:pt x="14333" y="18900"/>
                      </a:lnTo>
                      <a:lnTo>
                        <a:pt x="14030" y="19479"/>
                      </a:lnTo>
                      <a:lnTo>
                        <a:pt x="13929" y="19864"/>
                      </a:lnTo>
                      <a:lnTo>
                        <a:pt x="13626" y="20250"/>
                      </a:lnTo>
                      <a:lnTo>
                        <a:pt x="11607" y="21021"/>
                      </a:lnTo>
                      <a:lnTo>
                        <a:pt x="10699" y="21600"/>
                      </a:lnTo>
                      <a:lnTo>
                        <a:pt x="6864" y="21600"/>
                      </a:lnTo>
                      <a:lnTo>
                        <a:pt x="6561" y="21214"/>
                      </a:lnTo>
                      <a:lnTo>
                        <a:pt x="6561" y="20443"/>
                      </a:lnTo>
                      <a:lnTo>
                        <a:pt x="6460" y="19864"/>
                      </a:lnTo>
                      <a:lnTo>
                        <a:pt x="6359" y="19671"/>
                      </a:lnTo>
                      <a:lnTo>
                        <a:pt x="5551" y="19286"/>
                      </a:lnTo>
                      <a:lnTo>
                        <a:pt x="4037" y="19286"/>
                      </a:lnTo>
                      <a:lnTo>
                        <a:pt x="3028" y="18514"/>
                      </a:lnTo>
                      <a:lnTo>
                        <a:pt x="2624" y="17936"/>
                      </a:lnTo>
                      <a:lnTo>
                        <a:pt x="2120" y="16586"/>
                      </a:lnTo>
                      <a:lnTo>
                        <a:pt x="3129" y="15429"/>
                      </a:lnTo>
                      <a:lnTo>
                        <a:pt x="4441" y="14850"/>
                      </a:lnTo>
                      <a:lnTo>
                        <a:pt x="6056" y="14657"/>
                      </a:lnTo>
                      <a:lnTo>
                        <a:pt x="7469" y="14657"/>
                      </a:lnTo>
                      <a:lnTo>
                        <a:pt x="7166" y="14464"/>
                      </a:lnTo>
                      <a:lnTo>
                        <a:pt x="6460" y="13886"/>
                      </a:lnTo>
                      <a:lnTo>
                        <a:pt x="1918" y="13886"/>
                      </a:lnTo>
                      <a:lnTo>
                        <a:pt x="1413" y="13500"/>
                      </a:lnTo>
                      <a:lnTo>
                        <a:pt x="1110" y="12343"/>
                      </a:lnTo>
                      <a:lnTo>
                        <a:pt x="1110" y="11957"/>
                      </a:lnTo>
                      <a:lnTo>
                        <a:pt x="1211" y="11379"/>
                      </a:lnTo>
                      <a:lnTo>
                        <a:pt x="1514" y="11186"/>
                      </a:lnTo>
                      <a:lnTo>
                        <a:pt x="1716" y="11186"/>
                      </a:lnTo>
                      <a:lnTo>
                        <a:pt x="2019" y="10993"/>
                      </a:lnTo>
                      <a:lnTo>
                        <a:pt x="2523" y="10993"/>
                      </a:lnTo>
                      <a:lnTo>
                        <a:pt x="2725" y="10800"/>
                      </a:lnTo>
                      <a:lnTo>
                        <a:pt x="1009" y="10800"/>
                      </a:lnTo>
                      <a:lnTo>
                        <a:pt x="707" y="10414"/>
                      </a:lnTo>
                      <a:lnTo>
                        <a:pt x="505" y="10029"/>
                      </a:lnTo>
                      <a:lnTo>
                        <a:pt x="202" y="9836"/>
                      </a:lnTo>
                      <a:lnTo>
                        <a:pt x="101" y="9257"/>
                      </a:lnTo>
                      <a:lnTo>
                        <a:pt x="0" y="9064"/>
                      </a:lnTo>
                      <a:lnTo>
                        <a:pt x="202" y="7136"/>
                      </a:lnTo>
                      <a:lnTo>
                        <a:pt x="1009" y="5593"/>
                      </a:lnTo>
                      <a:lnTo>
                        <a:pt x="2019" y="4243"/>
                      </a:lnTo>
                      <a:lnTo>
                        <a:pt x="3230" y="3279"/>
                      </a:lnTo>
                      <a:lnTo>
                        <a:pt x="4441" y="2700"/>
                      </a:lnTo>
                      <a:lnTo>
                        <a:pt x="5350" y="2507"/>
                      </a:lnTo>
                      <a:lnTo>
                        <a:pt x="5450" y="2700"/>
                      </a:lnTo>
                      <a:lnTo>
                        <a:pt x="5652" y="2893"/>
                      </a:lnTo>
                      <a:lnTo>
                        <a:pt x="5652" y="3471"/>
                      </a:lnTo>
                      <a:lnTo>
                        <a:pt x="5854" y="3857"/>
                      </a:lnTo>
                      <a:lnTo>
                        <a:pt x="5854" y="4436"/>
                      </a:lnTo>
                      <a:lnTo>
                        <a:pt x="5955" y="4821"/>
                      </a:lnTo>
                      <a:lnTo>
                        <a:pt x="5955" y="5207"/>
                      </a:lnTo>
                      <a:lnTo>
                        <a:pt x="6359" y="4436"/>
                      </a:lnTo>
                      <a:lnTo>
                        <a:pt x="6561" y="4243"/>
                      </a:lnTo>
                      <a:lnTo>
                        <a:pt x="6864" y="3664"/>
                      </a:lnTo>
                      <a:lnTo>
                        <a:pt x="7671" y="3664"/>
                      </a:lnTo>
                      <a:lnTo>
                        <a:pt x="8075" y="3857"/>
                      </a:lnTo>
                      <a:lnTo>
                        <a:pt x="8479" y="4436"/>
                      </a:lnTo>
                      <a:lnTo>
                        <a:pt x="8680" y="4821"/>
                      </a:lnTo>
                      <a:lnTo>
                        <a:pt x="8882" y="5400"/>
                      </a:lnTo>
                      <a:lnTo>
                        <a:pt x="9084" y="6171"/>
                      </a:lnTo>
                      <a:lnTo>
                        <a:pt x="9589" y="5979"/>
                      </a:lnTo>
                      <a:lnTo>
                        <a:pt x="10194" y="5593"/>
                      </a:lnTo>
                      <a:lnTo>
                        <a:pt x="10194" y="4629"/>
                      </a:lnTo>
                      <a:lnTo>
                        <a:pt x="10093" y="4243"/>
                      </a:lnTo>
                      <a:lnTo>
                        <a:pt x="11002" y="4243"/>
                      </a:lnTo>
                      <a:lnTo>
                        <a:pt x="11507" y="4436"/>
                      </a:lnTo>
                      <a:lnTo>
                        <a:pt x="11910" y="4821"/>
                      </a:lnTo>
                      <a:lnTo>
                        <a:pt x="12415" y="6364"/>
                      </a:lnTo>
                      <a:lnTo>
                        <a:pt x="12516" y="6943"/>
                      </a:lnTo>
                      <a:lnTo>
                        <a:pt x="12516" y="8486"/>
                      </a:lnTo>
                      <a:lnTo>
                        <a:pt x="12617" y="9064"/>
                      </a:lnTo>
                      <a:lnTo>
                        <a:pt x="12819" y="9257"/>
                      </a:lnTo>
                      <a:lnTo>
                        <a:pt x="13323" y="9257"/>
                      </a:lnTo>
                      <a:lnTo>
                        <a:pt x="13424" y="9064"/>
                      </a:lnTo>
                      <a:lnTo>
                        <a:pt x="13424" y="8871"/>
                      </a:lnTo>
                      <a:lnTo>
                        <a:pt x="13525" y="8486"/>
                      </a:lnTo>
                      <a:lnTo>
                        <a:pt x="13323" y="7329"/>
                      </a:lnTo>
                      <a:lnTo>
                        <a:pt x="13021" y="5979"/>
                      </a:lnTo>
                      <a:lnTo>
                        <a:pt x="12819" y="4243"/>
                      </a:lnTo>
                      <a:lnTo>
                        <a:pt x="12617" y="3279"/>
                      </a:lnTo>
                      <a:lnTo>
                        <a:pt x="12819" y="2700"/>
                      </a:lnTo>
                      <a:lnTo>
                        <a:pt x="12920" y="2507"/>
                      </a:lnTo>
                      <a:lnTo>
                        <a:pt x="13121" y="2314"/>
                      </a:lnTo>
                      <a:lnTo>
                        <a:pt x="13929" y="2314"/>
                      </a:lnTo>
                      <a:lnTo>
                        <a:pt x="14030" y="2507"/>
                      </a:lnTo>
                      <a:lnTo>
                        <a:pt x="14333" y="2507"/>
                      </a:lnTo>
                      <a:lnTo>
                        <a:pt x="14535" y="2314"/>
                      </a:lnTo>
                      <a:lnTo>
                        <a:pt x="14535" y="1350"/>
                      </a:lnTo>
                      <a:lnTo>
                        <a:pt x="14636" y="771"/>
                      </a:lnTo>
                      <a:lnTo>
                        <a:pt x="14938" y="386"/>
                      </a:lnTo>
                      <a:lnTo>
                        <a:pt x="1514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17" name="Shape 217"/>
                <p:cNvSpPr/>
                <p:nvPr/>
              </p:nvSpPr>
              <p:spPr>
                <a:xfrm>
                  <a:off x="760108" y="386415"/>
                  <a:ext cx="189234" cy="124036"/>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11435" y="1108"/>
                      </a:lnTo>
                      <a:lnTo>
                        <a:pt x="12524" y="1938"/>
                      </a:lnTo>
                      <a:lnTo>
                        <a:pt x="13976" y="2492"/>
                      </a:lnTo>
                      <a:lnTo>
                        <a:pt x="14339" y="2769"/>
                      </a:lnTo>
                      <a:lnTo>
                        <a:pt x="14884" y="2769"/>
                      </a:lnTo>
                      <a:lnTo>
                        <a:pt x="15973" y="1938"/>
                      </a:lnTo>
                      <a:lnTo>
                        <a:pt x="16336" y="1938"/>
                      </a:lnTo>
                      <a:lnTo>
                        <a:pt x="17970" y="2492"/>
                      </a:lnTo>
                      <a:lnTo>
                        <a:pt x="19603" y="3323"/>
                      </a:lnTo>
                      <a:lnTo>
                        <a:pt x="20874" y="5262"/>
                      </a:lnTo>
                      <a:lnTo>
                        <a:pt x="21600" y="6923"/>
                      </a:lnTo>
                      <a:lnTo>
                        <a:pt x="20874" y="8031"/>
                      </a:lnTo>
                      <a:lnTo>
                        <a:pt x="19603" y="8585"/>
                      </a:lnTo>
                      <a:lnTo>
                        <a:pt x="17970" y="8862"/>
                      </a:lnTo>
                      <a:lnTo>
                        <a:pt x="16881" y="9415"/>
                      </a:lnTo>
                      <a:lnTo>
                        <a:pt x="15066" y="10800"/>
                      </a:lnTo>
                      <a:lnTo>
                        <a:pt x="13250" y="13292"/>
                      </a:lnTo>
                      <a:lnTo>
                        <a:pt x="11798" y="15508"/>
                      </a:lnTo>
                      <a:lnTo>
                        <a:pt x="11435" y="18000"/>
                      </a:lnTo>
                      <a:lnTo>
                        <a:pt x="10891" y="18831"/>
                      </a:lnTo>
                      <a:lnTo>
                        <a:pt x="9620" y="19385"/>
                      </a:lnTo>
                      <a:lnTo>
                        <a:pt x="7987" y="20492"/>
                      </a:lnTo>
                      <a:lnTo>
                        <a:pt x="6534" y="21046"/>
                      </a:lnTo>
                      <a:lnTo>
                        <a:pt x="5627" y="21600"/>
                      </a:lnTo>
                      <a:lnTo>
                        <a:pt x="5445" y="21600"/>
                      </a:lnTo>
                      <a:lnTo>
                        <a:pt x="4719" y="20492"/>
                      </a:lnTo>
                      <a:lnTo>
                        <a:pt x="4538" y="20492"/>
                      </a:lnTo>
                      <a:lnTo>
                        <a:pt x="3812" y="19385"/>
                      </a:lnTo>
                      <a:lnTo>
                        <a:pt x="3630" y="18831"/>
                      </a:lnTo>
                      <a:lnTo>
                        <a:pt x="3267" y="18000"/>
                      </a:lnTo>
                      <a:lnTo>
                        <a:pt x="2723" y="17723"/>
                      </a:lnTo>
                      <a:lnTo>
                        <a:pt x="1997" y="17446"/>
                      </a:lnTo>
                      <a:lnTo>
                        <a:pt x="1634" y="16892"/>
                      </a:lnTo>
                      <a:lnTo>
                        <a:pt x="908" y="16892"/>
                      </a:lnTo>
                      <a:lnTo>
                        <a:pt x="545" y="16615"/>
                      </a:lnTo>
                      <a:lnTo>
                        <a:pt x="0" y="16062"/>
                      </a:lnTo>
                      <a:lnTo>
                        <a:pt x="545" y="13292"/>
                      </a:lnTo>
                      <a:lnTo>
                        <a:pt x="1815" y="10246"/>
                      </a:lnTo>
                      <a:lnTo>
                        <a:pt x="2904" y="8031"/>
                      </a:lnTo>
                      <a:lnTo>
                        <a:pt x="3630" y="5262"/>
                      </a:lnTo>
                      <a:lnTo>
                        <a:pt x="3630" y="4431"/>
                      </a:lnTo>
                      <a:lnTo>
                        <a:pt x="3449" y="3877"/>
                      </a:lnTo>
                      <a:lnTo>
                        <a:pt x="2904" y="2769"/>
                      </a:lnTo>
                      <a:lnTo>
                        <a:pt x="2723" y="1662"/>
                      </a:lnTo>
                      <a:lnTo>
                        <a:pt x="2541" y="1108"/>
                      </a:lnTo>
                      <a:lnTo>
                        <a:pt x="4175" y="554"/>
                      </a:lnTo>
                      <a:lnTo>
                        <a:pt x="5445" y="554"/>
                      </a:lnTo>
                      <a:lnTo>
                        <a:pt x="7079" y="1108"/>
                      </a:lnTo>
                      <a:lnTo>
                        <a:pt x="7442" y="1108"/>
                      </a:lnTo>
                      <a:lnTo>
                        <a:pt x="8350" y="277"/>
                      </a:lnTo>
                      <a:lnTo>
                        <a:pt x="8894" y="277"/>
                      </a:lnTo>
                      <a:lnTo>
                        <a:pt x="925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18" name="Shape 218"/>
                <p:cNvSpPr/>
                <p:nvPr/>
              </p:nvSpPr>
              <p:spPr>
                <a:xfrm>
                  <a:off x="909586" y="297364"/>
                  <a:ext cx="227398" cy="95413"/>
                </a:xfrm>
                <a:custGeom>
                  <a:avLst/>
                  <a:gdLst/>
                  <a:ahLst/>
                  <a:cxnLst>
                    <a:cxn ang="0">
                      <a:pos x="wd2" y="hd2"/>
                    </a:cxn>
                    <a:cxn ang="5400000">
                      <a:pos x="wd2" y="hd2"/>
                    </a:cxn>
                    <a:cxn ang="10800000">
                      <a:pos x="wd2" y="hd2"/>
                    </a:cxn>
                    <a:cxn ang="16200000">
                      <a:pos x="wd2" y="hd2"/>
                    </a:cxn>
                  </a:cxnLst>
                  <a:rect l="0" t="0" r="r" b="b"/>
                  <a:pathLst>
                    <a:path w="21600" h="21600" extrusionOk="0">
                      <a:moveTo>
                        <a:pt x="14954" y="0"/>
                      </a:moveTo>
                      <a:lnTo>
                        <a:pt x="16162" y="1080"/>
                      </a:lnTo>
                      <a:lnTo>
                        <a:pt x="16162" y="2880"/>
                      </a:lnTo>
                      <a:lnTo>
                        <a:pt x="16313" y="4320"/>
                      </a:lnTo>
                      <a:lnTo>
                        <a:pt x="16464" y="5040"/>
                      </a:lnTo>
                      <a:lnTo>
                        <a:pt x="16917" y="6480"/>
                      </a:lnTo>
                      <a:lnTo>
                        <a:pt x="17522" y="7560"/>
                      </a:lnTo>
                      <a:lnTo>
                        <a:pt x="18579" y="8280"/>
                      </a:lnTo>
                      <a:lnTo>
                        <a:pt x="19032" y="8280"/>
                      </a:lnTo>
                      <a:lnTo>
                        <a:pt x="19183" y="7920"/>
                      </a:lnTo>
                      <a:lnTo>
                        <a:pt x="19334" y="6840"/>
                      </a:lnTo>
                      <a:lnTo>
                        <a:pt x="19787" y="6480"/>
                      </a:lnTo>
                      <a:lnTo>
                        <a:pt x="20090" y="6480"/>
                      </a:lnTo>
                      <a:lnTo>
                        <a:pt x="20694" y="6840"/>
                      </a:lnTo>
                      <a:lnTo>
                        <a:pt x="21449" y="8640"/>
                      </a:lnTo>
                      <a:lnTo>
                        <a:pt x="21600" y="10080"/>
                      </a:lnTo>
                      <a:lnTo>
                        <a:pt x="21600" y="11160"/>
                      </a:lnTo>
                      <a:lnTo>
                        <a:pt x="21298" y="12240"/>
                      </a:lnTo>
                      <a:lnTo>
                        <a:pt x="20996" y="13680"/>
                      </a:lnTo>
                      <a:lnTo>
                        <a:pt x="20694" y="14760"/>
                      </a:lnTo>
                      <a:lnTo>
                        <a:pt x="20090" y="15480"/>
                      </a:lnTo>
                      <a:lnTo>
                        <a:pt x="19938" y="16560"/>
                      </a:lnTo>
                      <a:lnTo>
                        <a:pt x="19485" y="16920"/>
                      </a:lnTo>
                      <a:lnTo>
                        <a:pt x="15558" y="16920"/>
                      </a:lnTo>
                      <a:lnTo>
                        <a:pt x="15256" y="17280"/>
                      </a:lnTo>
                      <a:lnTo>
                        <a:pt x="14199" y="17640"/>
                      </a:lnTo>
                      <a:lnTo>
                        <a:pt x="12839" y="18360"/>
                      </a:lnTo>
                      <a:lnTo>
                        <a:pt x="11933" y="18720"/>
                      </a:lnTo>
                      <a:lnTo>
                        <a:pt x="11329" y="19080"/>
                      </a:lnTo>
                      <a:lnTo>
                        <a:pt x="9516" y="20880"/>
                      </a:lnTo>
                      <a:lnTo>
                        <a:pt x="7401" y="21600"/>
                      </a:lnTo>
                      <a:lnTo>
                        <a:pt x="7099" y="21600"/>
                      </a:lnTo>
                      <a:lnTo>
                        <a:pt x="6495" y="20880"/>
                      </a:lnTo>
                      <a:lnTo>
                        <a:pt x="6042" y="20520"/>
                      </a:lnTo>
                      <a:lnTo>
                        <a:pt x="5891" y="19440"/>
                      </a:lnTo>
                      <a:lnTo>
                        <a:pt x="5740" y="19080"/>
                      </a:lnTo>
                      <a:lnTo>
                        <a:pt x="5740" y="18360"/>
                      </a:lnTo>
                      <a:lnTo>
                        <a:pt x="5891" y="17640"/>
                      </a:lnTo>
                      <a:lnTo>
                        <a:pt x="6344" y="17280"/>
                      </a:lnTo>
                      <a:lnTo>
                        <a:pt x="7401" y="17280"/>
                      </a:lnTo>
                      <a:lnTo>
                        <a:pt x="6495" y="15120"/>
                      </a:lnTo>
                      <a:lnTo>
                        <a:pt x="6495" y="14040"/>
                      </a:lnTo>
                      <a:lnTo>
                        <a:pt x="6042" y="14760"/>
                      </a:lnTo>
                      <a:lnTo>
                        <a:pt x="5891" y="15120"/>
                      </a:lnTo>
                      <a:lnTo>
                        <a:pt x="5740" y="15840"/>
                      </a:lnTo>
                      <a:lnTo>
                        <a:pt x="4380" y="16560"/>
                      </a:lnTo>
                      <a:lnTo>
                        <a:pt x="3172" y="16920"/>
                      </a:lnTo>
                      <a:lnTo>
                        <a:pt x="2417" y="16920"/>
                      </a:lnTo>
                      <a:lnTo>
                        <a:pt x="1359" y="15840"/>
                      </a:lnTo>
                      <a:lnTo>
                        <a:pt x="604" y="15840"/>
                      </a:lnTo>
                      <a:lnTo>
                        <a:pt x="0" y="14760"/>
                      </a:lnTo>
                      <a:lnTo>
                        <a:pt x="0" y="13320"/>
                      </a:lnTo>
                      <a:lnTo>
                        <a:pt x="151" y="12960"/>
                      </a:lnTo>
                      <a:lnTo>
                        <a:pt x="151" y="11880"/>
                      </a:lnTo>
                      <a:lnTo>
                        <a:pt x="0" y="11520"/>
                      </a:lnTo>
                      <a:lnTo>
                        <a:pt x="453" y="11520"/>
                      </a:lnTo>
                      <a:lnTo>
                        <a:pt x="755" y="11160"/>
                      </a:lnTo>
                      <a:lnTo>
                        <a:pt x="906" y="10440"/>
                      </a:lnTo>
                      <a:lnTo>
                        <a:pt x="1359" y="10080"/>
                      </a:lnTo>
                      <a:lnTo>
                        <a:pt x="1964" y="10080"/>
                      </a:lnTo>
                      <a:lnTo>
                        <a:pt x="1662" y="9720"/>
                      </a:lnTo>
                      <a:lnTo>
                        <a:pt x="1662" y="7560"/>
                      </a:lnTo>
                      <a:lnTo>
                        <a:pt x="2417" y="7560"/>
                      </a:lnTo>
                      <a:lnTo>
                        <a:pt x="2266" y="6840"/>
                      </a:lnTo>
                      <a:lnTo>
                        <a:pt x="2719" y="6120"/>
                      </a:lnTo>
                      <a:lnTo>
                        <a:pt x="3021" y="5400"/>
                      </a:lnTo>
                      <a:lnTo>
                        <a:pt x="3776" y="5400"/>
                      </a:lnTo>
                      <a:lnTo>
                        <a:pt x="3172" y="4680"/>
                      </a:lnTo>
                      <a:lnTo>
                        <a:pt x="3172" y="3600"/>
                      </a:lnTo>
                      <a:lnTo>
                        <a:pt x="5589" y="3600"/>
                      </a:lnTo>
                      <a:lnTo>
                        <a:pt x="5740" y="4320"/>
                      </a:lnTo>
                      <a:lnTo>
                        <a:pt x="6344" y="5040"/>
                      </a:lnTo>
                      <a:lnTo>
                        <a:pt x="6344" y="6120"/>
                      </a:lnTo>
                      <a:lnTo>
                        <a:pt x="7855" y="6120"/>
                      </a:lnTo>
                      <a:lnTo>
                        <a:pt x="9063" y="6840"/>
                      </a:lnTo>
                      <a:lnTo>
                        <a:pt x="11782" y="10440"/>
                      </a:lnTo>
                      <a:lnTo>
                        <a:pt x="13594" y="11520"/>
                      </a:lnTo>
                      <a:lnTo>
                        <a:pt x="14199" y="11520"/>
                      </a:lnTo>
                      <a:lnTo>
                        <a:pt x="14652" y="11160"/>
                      </a:lnTo>
                      <a:lnTo>
                        <a:pt x="14954" y="9720"/>
                      </a:lnTo>
                      <a:lnTo>
                        <a:pt x="13897" y="9720"/>
                      </a:lnTo>
                      <a:lnTo>
                        <a:pt x="13594" y="9360"/>
                      </a:lnTo>
                      <a:lnTo>
                        <a:pt x="13897" y="9360"/>
                      </a:lnTo>
                      <a:lnTo>
                        <a:pt x="14199" y="8640"/>
                      </a:lnTo>
                      <a:lnTo>
                        <a:pt x="14350" y="8640"/>
                      </a:lnTo>
                      <a:lnTo>
                        <a:pt x="14350" y="6840"/>
                      </a:lnTo>
                      <a:lnTo>
                        <a:pt x="14048" y="6480"/>
                      </a:lnTo>
                      <a:lnTo>
                        <a:pt x="13594" y="6480"/>
                      </a:lnTo>
                      <a:lnTo>
                        <a:pt x="13292" y="6120"/>
                      </a:lnTo>
                      <a:lnTo>
                        <a:pt x="13141" y="5400"/>
                      </a:lnTo>
                      <a:lnTo>
                        <a:pt x="12839" y="4680"/>
                      </a:lnTo>
                      <a:lnTo>
                        <a:pt x="13292" y="2880"/>
                      </a:lnTo>
                      <a:lnTo>
                        <a:pt x="13594" y="1800"/>
                      </a:lnTo>
                      <a:lnTo>
                        <a:pt x="14199" y="1080"/>
                      </a:lnTo>
                      <a:lnTo>
                        <a:pt x="14954"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19" name="Shape 219"/>
                <p:cNvSpPr/>
                <p:nvPr/>
              </p:nvSpPr>
              <p:spPr>
                <a:xfrm>
                  <a:off x="877782" y="330758"/>
                  <a:ext cx="30215" cy="23855"/>
                </a:xfrm>
                <a:custGeom>
                  <a:avLst/>
                  <a:gdLst/>
                  <a:ahLst/>
                  <a:cxnLst>
                    <a:cxn ang="0">
                      <a:pos x="wd2" y="hd2"/>
                    </a:cxn>
                    <a:cxn ang="5400000">
                      <a:pos x="wd2" y="hd2"/>
                    </a:cxn>
                    <a:cxn ang="10800000">
                      <a:pos x="wd2" y="hd2"/>
                    </a:cxn>
                    <a:cxn ang="16200000">
                      <a:pos x="wd2" y="hd2"/>
                    </a:cxn>
                  </a:cxnLst>
                  <a:rect l="0" t="0" r="r" b="b"/>
                  <a:pathLst>
                    <a:path w="21600" h="21600" extrusionOk="0">
                      <a:moveTo>
                        <a:pt x="18189" y="0"/>
                      </a:moveTo>
                      <a:lnTo>
                        <a:pt x="21600" y="0"/>
                      </a:lnTo>
                      <a:lnTo>
                        <a:pt x="18189" y="10080"/>
                      </a:lnTo>
                      <a:lnTo>
                        <a:pt x="15916" y="15840"/>
                      </a:lnTo>
                      <a:lnTo>
                        <a:pt x="11368" y="18720"/>
                      </a:lnTo>
                      <a:lnTo>
                        <a:pt x="9095" y="21600"/>
                      </a:lnTo>
                      <a:lnTo>
                        <a:pt x="5684" y="21600"/>
                      </a:lnTo>
                      <a:lnTo>
                        <a:pt x="0" y="14400"/>
                      </a:lnTo>
                      <a:lnTo>
                        <a:pt x="3411" y="7200"/>
                      </a:lnTo>
                      <a:lnTo>
                        <a:pt x="15916" y="1440"/>
                      </a:lnTo>
                      <a:lnTo>
                        <a:pt x="18189"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20" name="Shape 220"/>
                <p:cNvSpPr/>
                <p:nvPr/>
              </p:nvSpPr>
              <p:spPr>
                <a:xfrm>
                  <a:off x="960472" y="294990"/>
                  <a:ext cx="23854"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4320" y="21600"/>
                      </a:lnTo>
                      <a:lnTo>
                        <a:pt x="2880" y="17280"/>
                      </a:lnTo>
                      <a:lnTo>
                        <a:pt x="0" y="1296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21" name="Shape 221"/>
                <p:cNvSpPr/>
                <p:nvPr/>
              </p:nvSpPr>
              <p:spPr>
                <a:xfrm>
                  <a:off x="814175" y="273512"/>
                  <a:ext cx="128806" cy="66788"/>
                </a:xfrm>
                <a:custGeom>
                  <a:avLst/>
                  <a:gdLst/>
                  <a:ahLst/>
                  <a:cxnLst>
                    <a:cxn ang="0">
                      <a:pos x="wd2" y="hd2"/>
                    </a:cxn>
                    <a:cxn ang="5400000">
                      <a:pos x="wd2" y="hd2"/>
                    </a:cxn>
                    <a:cxn ang="10800000">
                      <a:pos x="wd2" y="hd2"/>
                    </a:cxn>
                    <a:cxn ang="16200000">
                      <a:pos x="wd2" y="hd2"/>
                    </a:cxn>
                  </a:cxnLst>
                  <a:rect l="0" t="0" r="r" b="b"/>
                  <a:pathLst>
                    <a:path w="21600" h="21600" extrusionOk="0">
                      <a:moveTo>
                        <a:pt x="19467" y="0"/>
                      </a:moveTo>
                      <a:lnTo>
                        <a:pt x="21067" y="1029"/>
                      </a:lnTo>
                      <a:lnTo>
                        <a:pt x="21600" y="2057"/>
                      </a:lnTo>
                      <a:lnTo>
                        <a:pt x="21600" y="3600"/>
                      </a:lnTo>
                      <a:lnTo>
                        <a:pt x="21333" y="4114"/>
                      </a:lnTo>
                      <a:lnTo>
                        <a:pt x="20000" y="5143"/>
                      </a:lnTo>
                      <a:lnTo>
                        <a:pt x="20800" y="7714"/>
                      </a:lnTo>
                      <a:lnTo>
                        <a:pt x="21067" y="8743"/>
                      </a:lnTo>
                      <a:lnTo>
                        <a:pt x="21067" y="9771"/>
                      </a:lnTo>
                      <a:lnTo>
                        <a:pt x="16267" y="16457"/>
                      </a:lnTo>
                      <a:lnTo>
                        <a:pt x="15733" y="16457"/>
                      </a:lnTo>
                      <a:lnTo>
                        <a:pt x="15467" y="15429"/>
                      </a:lnTo>
                      <a:lnTo>
                        <a:pt x="14667" y="12857"/>
                      </a:lnTo>
                      <a:lnTo>
                        <a:pt x="14400" y="12343"/>
                      </a:lnTo>
                      <a:lnTo>
                        <a:pt x="14133" y="11314"/>
                      </a:lnTo>
                      <a:lnTo>
                        <a:pt x="13600" y="10286"/>
                      </a:lnTo>
                      <a:lnTo>
                        <a:pt x="13333" y="12343"/>
                      </a:lnTo>
                      <a:lnTo>
                        <a:pt x="12000" y="16457"/>
                      </a:lnTo>
                      <a:lnTo>
                        <a:pt x="10933" y="16971"/>
                      </a:lnTo>
                      <a:lnTo>
                        <a:pt x="10133" y="16971"/>
                      </a:lnTo>
                      <a:lnTo>
                        <a:pt x="9333" y="20057"/>
                      </a:lnTo>
                      <a:lnTo>
                        <a:pt x="8800" y="21086"/>
                      </a:lnTo>
                      <a:lnTo>
                        <a:pt x="7733" y="21600"/>
                      </a:lnTo>
                      <a:lnTo>
                        <a:pt x="6933" y="21086"/>
                      </a:lnTo>
                      <a:lnTo>
                        <a:pt x="6667" y="20057"/>
                      </a:lnTo>
                      <a:lnTo>
                        <a:pt x="5867" y="19543"/>
                      </a:lnTo>
                      <a:lnTo>
                        <a:pt x="5867" y="18514"/>
                      </a:lnTo>
                      <a:lnTo>
                        <a:pt x="5333" y="19029"/>
                      </a:lnTo>
                      <a:lnTo>
                        <a:pt x="4000" y="19029"/>
                      </a:lnTo>
                      <a:lnTo>
                        <a:pt x="3733" y="18514"/>
                      </a:lnTo>
                      <a:lnTo>
                        <a:pt x="2667" y="18514"/>
                      </a:lnTo>
                      <a:lnTo>
                        <a:pt x="1867" y="19029"/>
                      </a:lnTo>
                      <a:lnTo>
                        <a:pt x="1600" y="20057"/>
                      </a:lnTo>
                      <a:lnTo>
                        <a:pt x="1067" y="20057"/>
                      </a:lnTo>
                      <a:lnTo>
                        <a:pt x="533" y="19543"/>
                      </a:lnTo>
                      <a:lnTo>
                        <a:pt x="0" y="17486"/>
                      </a:lnTo>
                      <a:lnTo>
                        <a:pt x="0" y="16457"/>
                      </a:lnTo>
                      <a:lnTo>
                        <a:pt x="533" y="15429"/>
                      </a:lnTo>
                      <a:lnTo>
                        <a:pt x="1600" y="14400"/>
                      </a:lnTo>
                      <a:lnTo>
                        <a:pt x="2400" y="12857"/>
                      </a:lnTo>
                      <a:lnTo>
                        <a:pt x="7467" y="9257"/>
                      </a:lnTo>
                      <a:lnTo>
                        <a:pt x="10133" y="4114"/>
                      </a:lnTo>
                      <a:lnTo>
                        <a:pt x="11467" y="2057"/>
                      </a:lnTo>
                      <a:lnTo>
                        <a:pt x="13067" y="1543"/>
                      </a:lnTo>
                      <a:lnTo>
                        <a:pt x="15733" y="1543"/>
                      </a:lnTo>
                      <a:lnTo>
                        <a:pt x="17333" y="1029"/>
                      </a:lnTo>
                      <a:lnTo>
                        <a:pt x="1946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22" name="Shape 222"/>
                <p:cNvSpPr/>
                <p:nvPr/>
              </p:nvSpPr>
              <p:spPr>
                <a:xfrm>
                  <a:off x="985915" y="222626"/>
                  <a:ext cx="74741" cy="23854"/>
                </a:xfrm>
                <a:custGeom>
                  <a:avLst/>
                  <a:gdLst/>
                  <a:ahLst/>
                  <a:cxnLst>
                    <a:cxn ang="0">
                      <a:pos x="wd2" y="hd2"/>
                    </a:cxn>
                    <a:cxn ang="5400000">
                      <a:pos x="wd2" y="hd2"/>
                    </a:cxn>
                    <a:cxn ang="10800000">
                      <a:pos x="wd2" y="hd2"/>
                    </a:cxn>
                    <a:cxn ang="16200000">
                      <a:pos x="wd2" y="hd2"/>
                    </a:cxn>
                  </a:cxnLst>
                  <a:rect l="0" t="0" r="r" b="b"/>
                  <a:pathLst>
                    <a:path w="21600" h="21600" extrusionOk="0">
                      <a:moveTo>
                        <a:pt x="13787" y="0"/>
                      </a:moveTo>
                      <a:lnTo>
                        <a:pt x="16085" y="0"/>
                      </a:lnTo>
                      <a:lnTo>
                        <a:pt x="17923" y="2880"/>
                      </a:lnTo>
                      <a:lnTo>
                        <a:pt x="19302" y="4320"/>
                      </a:lnTo>
                      <a:lnTo>
                        <a:pt x="20681" y="10080"/>
                      </a:lnTo>
                      <a:lnTo>
                        <a:pt x="21600" y="14400"/>
                      </a:lnTo>
                      <a:lnTo>
                        <a:pt x="20681" y="15840"/>
                      </a:lnTo>
                      <a:lnTo>
                        <a:pt x="19302" y="18720"/>
                      </a:lnTo>
                      <a:lnTo>
                        <a:pt x="18383" y="21600"/>
                      </a:lnTo>
                      <a:lnTo>
                        <a:pt x="7353" y="21600"/>
                      </a:lnTo>
                      <a:lnTo>
                        <a:pt x="6434" y="18720"/>
                      </a:lnTo>
                      <a:lnTo>
                        <a:pt x="5055" y="15840"/>
                      </a:lnTo>
                      <a:lnTo>
                        <a:pt x="2757" y="15840"/>
                      </a:lnTo>
                      <a:lnTo>
                        <a:pt x="919" y="18720"/>
                      </a:lnTo>
                      <a:lnTo>
                        <a:pt x="0" y="21600"/>
                      </a:lnTo>
                      <a:lnTo>
                        <a:pt x="919" y="15840"/>
                      </a:lnTo>
                      <a:lnTo>
                        <a:pt x="4136" y="10080"/>
                      </a:lnTo>
                      <a:lnTo>
                        <a:pt x="7813" y="4320"/>
                      </a:lnTo>
                      <a:lnTo>
                        <a:pt x="11489" y="1440"/>
                      </a:lnTo>
                      <a:lnTo>
                        <a:pt x="1378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23" name="Shape 223"/>
                <p:cNvSpPr/>
                <p:nvPr/>
              </p:nvSpPr>
              <p:spPr>
                <a:xfrm>
                  <a:off x="987506" y="248068"/>
                  <a:ext cx="65199" cy="33396"/>
                </a:xfrm>
                <a:custGeom>
                  <a:avLst/>
                  <a:gdLst/>
                  <a:ahLst/>
                  <a:cxnLst>
                    <a:cxn ang="0">
                      <a:pos x="wd2" y="hd2"/>
                    </a:cxn>
                    <a:cxn ang="5400000">
                      <a:pos x="wd2" y="hd2"/>
                    </a:cxn>
                    <a:cxn ang="10800000">
                      <a:pos x="wd2" y="hd2"/>
                    </a:cxn>
                    <a:cxn ang="16200000">
                      <a:pos x="wd2" y="hd2"/>
                    </a:cxn>
                  </a:cxnLst>
                  <a:rect l="0" t="0" r="r" b="b"/>
                  <a:pathLst>
                    <a:path w="21600" h="21600" extrusionOk="0">
                      <a:moveTo>
                        <a:pt x="14751" y="0"/>
                      </a:moveTo>
                      <a:lnTo>
                        <a:pt x="18966" y="0"/>
                      </a:lnTo>
                      <a:lnTo>
                        <a:pt x="20546" y="1029"/>
                      </a:lnTo>
                      <a:lnTo>
                        <a:pt x="21600" y="4114"/>
                      </a:lnTo>
                      <a:lnTo>
                        <a:pt x="20020" y="6171"/>
                      </a:lnTo>
                      <a:lnTo>
                        <a:pt x="17385" y="7200"/>
                      </a:lnTo>
                      <a:lnTo>
                        <a:pt x="15278" y="9257"/>
                      </a:lnTo>
                      <a:lnTo>
                        <a:pt x="18439" y="9257"/>
                      </a:lnTo>
                      <a:lnTo>
                        <a:pt x="17912" y="15429"/>
                      </a:lnTo>
                      <a:lnTo>
                        <a:pt x="14751" y="19543"/>
                      </a:lnTo>
                      <a:lnTo>
                        <a:pt x="7376" y="21600"/>
                      </a:lnTo>
                      <a:lnTo>
                        <a:pt x="5268" y="21600"/>
                      </a:lnTo>
                      <a:lnTo>
                        <a:pt x="4215" y="19543"/>
                      </a:lnTo>
                      <a:lnTo>
                        <a:pt x="2634" y="18514"/>
                      </a:lnTo>
                      <a:lnTo>
                        <a:pt x="0" y="13371"/>
                      </a:lnTo>
                      <a:lnTo>
                        <a:pt x="0" y="10286"/>
                      </a:lnTo>
                      <a:lnTo>
                        <a:pt x="1580" y="5143"/>
                      </a:lnTo>
                      <a:lnTo>
                        <a:pt x="4741" y="2057"/>
                      </a:lnTo>
                      <a:lnTo>
                        <a:pt x="9483" y="1029"/>
                      </a:lnTo>
                      <a:lnTo>
                        <a:pt x="14751"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24" name="Shape 224"/>
                <p:cNvSpPr/>
                <p:nvPr/>
              </p:nvSpPr>
              <p:spPr>
                <a:xfrm>
                  <a:off x="957291" y="251249"/>
                  <a:ext cx="22264" cy="19083"/>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12343" y="5400"/>
                      </a:lnTo>
                      <a:lnTo>
                        <a:pt x="13886" y="7200"/>
                      </a:lnTo>
                      <a:lnTo>
                        <a:pt x="18514" y="9000"/>
                      </a:lnTo>
                      <a:lnTo>
                        <a:pt x="20057" y="9000"/>
                      </a:lnTo>
                      <a:lnTo>
                        <a:pt x="21600" y="12600"/>
                      </a:lnTo>
                      <a:lnTo>
                        <a:pt x="20057" y="14400"/>
                      </a:lnTo>
                      <a:lnTo>
                        <a:pt x="18514" y="19800"/>
                      </a:lnTo>
                      <a:lnTo>
                        <a:pt x="15429" y="21600"/>
                      </a:lnTo>
                      <a:lnTo>
                        <a:pt x="7714" y="21600"/>
                      </a:lnTo>
                      <a:lnTo>
                        <a:pt x="0" y="12600"/>
                      </a:lnTo>
                      <a:lnTo>
                        <a:pt x="0" y="5400"/>
                      </a:lnTo>
                      <a:lnTo>
                        <a:pt x="4629"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25" name="Shape 225"/>
                <p:cNvSpPr/>
                <p:nvPr/>
              </p:nvSpPr>
              <p:spPr>
                <a:xfrm>
                  <a:off x="1197410" y="416628"/>
                  <a:ext cx="109724" cy="85872"/>
                </a:xfrm>
                <a:custGeom>
                  <a:avLst/>
                  <a:gdLst/>
                  <a:ahLst/>
                  <a:cxnLst>
                    <a:cxn ang="0">
                      <a:pos x="wd2" y="hd2"/>
                    </a:cxn>
                    <a:cxn ang="5400000">
                      <a:pos x="wd2" y="hd2"/>
                    </a:cxn>
                    <a:cxn ang="10800000">
                      <a:pos x="wd2" y="hd2"/>
                    </a:cxn>
                    <a:cxn ang="16200000">
                      <a:pos x="wd2" y="hd2"/>
                    </a:cxn>
                  </a:cxnLst>
                  <a:rect l="0" t="0" r="r" b="b"/>
                  <a:pathLst>
                    <a:path w="21600" h="21600" extrusionOk="0">
                      <a:moveTo>
                        <a:pt x="6574" y="0"/>
                      </a:moveTo>
                      <a:lnTo>
                        <a:pt x="17217" y="0"/>
                      </a:lnTo>
                      <a:lnTo>
                        <a:pt x="17530" y="400"/>
                      </a:lnTo>
                      <a:lnTo>
                        <a:pt x="18470" y="800"/>
                      </a:lnTo>
                      <a:lnTo>
                        <a:pt x="18470" y="1200"/>
                      </a:lnTo>
                      <a:lnTo>
                        <a:pt x="18157" y="2800"/>
                      </a:lnTo>
                      <a:lnTo>
                        <a:pt x="17530" y="4000"/>
                      </a:lnTo>
                      <a:lnTo>
                        <a:pt x="16904" y="4800"/>
                      </a:lnTo>
                      <a:lnTo>
                        <a:pt x="15652" y="6000"/>
                      </a:lnTo>
                      <a:lnTo>
                        <a:pt x="14713" y="6400"/>
                      </a:lnTo>
                      <a:lnTo>
                        <a:pt x="14087" y="7200"/>
                      </a:lnTo>
                      <a:lnTo>
                        <a:pt x="14713" y="7200"/>
                      </a:lnTo>
                      <a:lnTo>
                        <a:pt x="15652" y="6800"/>
                      </a:lnTo>
                      <a:lnTo>
                        <a:pt x="16591" y="6800"/>
                      </a:lnTo>
                      <a:lnTo>
                        <a:pt x="17217" y="6400"/>
                      </a:lnTo>
                      <a:lnTo>
                        <a:pt x="18157" y="6800"/>
                      </a:lnTo>
                      <a:lnTo>
                        <a:pt x="18470" y="6800"/>
                      </a:lnTo>
                      <a:lnTo>
                        <a:pt x="18783" y="7200"/>
                      </a:lnTo>
                      <a:lnTo>
                        <a:pt x="18783" y="8800"/>
                      </a:lnTo>
                      <a:lnTo>
                        <a:pt x="18470" y="8800"/>
                      </a:lnTo>
                      <a:lnTo>
                        <a:pt x="18470" y="10000"/>
                      </a:lnTo>
                      <a:lnTo>
                        <a:pt x="19096" y="10000"/>
                      </a:lnTo>
                      <a:lnTo>
                        <a:pt x="20035" y="10400"/>
                      </a:lnTo>
                      <a:lnTo>
                        <a:pt x="20661" y="10400"/>
                      </a:lnTo>
                      <a:lnTo>
                        <a:pt x="21600" y="10800"/>
                      </a:lnTo>
                      <a:lnTo>
                        <a:pt x="21287" y="14800"/>
                      </a:lnTo>
                      <a:lnTo>
                        <a:pt x="20348" y="16800"/>
                      </a:lnTo>
                      <a:lnTo>
                        <a:pt x="19722" y="18000"/>
                      </a:lnTo>
                      <a:lnTo>
                        <a:pt x="18470" y="18400"/>
                      </a:lnTo>
                      <a:lnTo>
                        <a:pt x="16591" y="18800"/>
                      </a:lnTo>
                      <a:lnTo>
                        <a:pt x="15652" y="19600"/>
                      </a:lnTo>
                      <a:lnTo>
                        <a:pt x="14713" y="20800"/>
                      </a:lnTo>
                      <a:lnTo>
                        <a:pt x="14400" y="21600"/>
                      </a:lnTo>
                      <a:lnTo>
                        <a:pt x="12835" y="21600"/>
                      </a:lnTo>
                      <a:lnTo>
                        <a:pt x="12209" y="20800"/>
                      </a:lnTo>
                      <a:lnTo>
                        <a:pt x="11583" y="20400"/>
                      </a:lnTo>
                      <a:lnTo>
                        <a:pt x="10957" y="18800"/>
                      </a:lnTo>
                      <a:lnTo>
                        <a:pt x="7513" y="16000"/>
                      </a:lnTo>
                      <a:lnTo>
                        <a:pt x="3443" y="13600"/>
                      </a:lnTo>
                      <a:lnTo>
                        <a:pt x="0" y="10400"/>
                      </a:lnTo>
                      <a:lnTo>
                        <a:pt x="0" y="7200"/>
                      </a:lnTo>
                      <a:lnTo>
                        <a:pt x="1252" y="8000"/>
                      </a:lnTo>
                      <a:lnTo>
                        <a:pt x="2817" y="8400"/>
                      </a:lnTo>
                      <a:lnTo>
                        <a:pt x="3757" y="8800"/>
                      </a:lnTo>
                      <a:lnTo>
                        <a:pt x="5322" y="9200"/>
                      </a:lnTo>
                      <a:lnTo>
                        <a:pt x="7513" y="9200"/>
                      </a:lnTo>
                      <a:lnTo>
                        <a:pt x="7513" y="4800"/>
                      </a:lnTo>
                      <a:lnTo>
                        <a:pt x="5948" y="4800"/>
                      </a:lnTo>
                      <a:lnTo>
                        <a:pt x="4696" y="4400"/>
                      </a:lnTo>
                      <a:lnTo>
                        <a:pt x="4383" y="4400"/>
                      </a:lnTo>
                      <a:lnTo>
                        <a:pt x="3443" y="4000"/>
                      </a:lnTo>
                      <a:lnTo>
                        <a:pt x="3443" y="2800"/>
                      </a:lnTo>
                      <a:lnTo>
                        <a:pt x="3757" y="2400"/>
                      </a:lnTo>
                      <a:lnTo>
                        <a:pt x="3757" y="2000"/>
                      </a:lnTo>
                      <a:lnTo>
                        <a:pt x="4383" y="1200"/>
                      </a:lnTo>
                      <a:lnTo>
                        <a:pt x="6574"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26" name="Shape 226"/>
                <p:cNvSpPr/>
                <p:nvPr/>
              </p:nvSpPr>
              <p:spPr>
                <a:xfrm>
                  <a:off x="1157655" y="305315"/>
                  <a:ext cx="120855" cy="62018"/>
                </a:xfrm>
                <a:custGeom>
                  <a:avLst/>
                  <a:gdLst/>
                  <a:ahLst/>
                  <a:cxnLst>
                    <a:cxn ang="0">
                      <a:pos x="wd2" y="hd2"/>
                    </a:cxn>
                    <a:cxn ang="5400000">
                      <a:pos x="wd2" y="hd2"/>
                    </a:cxn>
                    <a:cxn ang="10800000">
                      <a:pos x="wd2" y="hd2"/>
                    </a:cxn>
                    <a:cxn ang="16200000">
                      <a:pos x="wd2" y="hd2"/>
                    </a:cxn>
                  </a:cxnLst>
                  <a:rect l="0" t="0" r="r" b="b"/>
                  <a:pathLst>
                    <a:path w="21600" h="21600" extrusionOk="0">
                      <a:moveTo>
                        <a:pt x="10516" y="0"/>
                      </a:moveTo>
                      <a:lnTo>
                        <a:pt x="13074" y="0"/>
                      </a:lnTo>
                      <a:lnTo>
                        <a:pt x="14779" y="2215"/>
                      </a:lnTo>
                      <a:lnTo>
                        <a:pt x="15916" y="2769"/>
                      </a:lnTo>
                      <a:lnTo>
                        <a:pt x="17621" y="2769"/>
                      </a:lnTo>
                      <a:lnTo>
                        <a:pt x="18189" y="1662"/>
                      </a:lnTo>
                      <a:lnTo>
                        <a:pt x="18758" y="1108"/>
                      </a:lnTo>
                      <a:lnTo>
                        <a:pt x="20463" y="1108"/>
                      </a:lnTo>
                      <a:lnTo>
                        <a:pt x="21316" y="2215"/>
                      </a:lnTo>
                      <a:lnTo>
                        <a:pt x="21600" y="3877"/>
                      </a:lnTo>
                      <a:lnTo>
                        <a:pt x="21600" y="6646"/>
                      </a:lnTo>
                      <a:lnTo>
                        <a:pt x="20463" y="17169"/>
                      </a:lnTo>
                      <a:lnTo>
                        <a:pt x="21032" y="21046"/>
                      </a:lnTo>
                      <a:lnTo>
                        <a:pt x="19895" y="21046"/>
                      </a:lnTo>
                      <a:lnTo>
                        <a:pt x="18758" y="21600"/>
                      </a:lnTo>
                      <a:lnTo>
                        <a:pt x="12789" y="21600"/>
                      </a:lnTo>
                      <a:lnTo>
                        <a:pt x="12505" y="21046"/>
                      </a:lnTo>
                      <a:lnTo>
                        <a:pt x="12505" y="19938"/>
                      </a:lnTo>
                      <a:lnTo>
                        <a:pt x="12789" y="18831"/>
                      </a:lnTo>
                      <a:lnTo>
                        <a:pt x="13358" y="18277"/>
                      </a:lnTo>
                      <a:lnTo>
                        <a:pt x="13074" y="17169"/>
                      </a:lnTo>
                      <a:lnTo>
                        <a:pt x="13358" y="16062"/>
                      </a:lnTo>
                      <a:lnTo>
                        <a:pt x="13358" y="15508"/>
                      </a:lnTo>
                      <a:lnTo>
                        <a:pt x="14211" y="14954"/>
                      </a:lnTo>
                      <a:lnTo>
                        <a:pt x="14495" y="14400"/>
                      </a:lnTo>
                      <a:lnTo>
                        <a:pt x="15347" y="14400"/>
                      </a:lnTo>
                      <a:lnTo>
                        <a:pt x="16200" y="12738"/>
                      </a:lnTo>
                      <a:lnTo>
                        <a:pt x="15916" y="12738"/>
                      </a:lnTo>
                      <a:lnTo>
                        <a:pt x="15347" y="12185"/>
                      </a:lnTo>
                      <a:lnTo>
                        <a:pt x="14779" y="12185"/>
                      </a:lnTo>
                      <a:lnTo>
                        <a:pt x="12505" y="12738"/>
                      </a:lnTo>
                      <a:lnTo>
                        <a:pt x="9095" y="13292"/>
                      </a:lnTo>
                      <a:lnTo>
                        <a:pt x="6253" y="14400"/>
                      </a:lnTo>
                      <a:lnTo>
                        <a:pt x="5968" y="14400"/>
                      </a:lnTo>
                      <a:lnTo>
                        <a:pt x="5400" y="13292"/>
                      </a:lnTo>
                      <a:lnTo>
                        <a:pt x="4832" y="12738"/>
                      </a:lnTo>
                      <a:lnTo>
                        <a:pt x="4832" y="12185"/>
                      </a:lnTo>
                      <a:lnTo>
                        <a:pt x="3126" y="12185"/>
                      </a:lnTo>
                      <a:lnTo>
                        <a:pt x="2842" y="9415"/>
                      </a:lnTo>
                      <a:lnTo>
                        <a:pt x="1421" y="9415"/>
                      </a:lnTo>
                      <a:lnTo>
                        <a:pt x="568" y="7754"/>
                      </a:lnTo>
                      <a:lnTo>
                        <a:pt x="0" y="7200"/>
                      </a:lnTo>
                      <a:lnTo>
                        <a:pt x="0" y="2769"/>
                      </a:lnTo>
                      <a:lnTo>
                        <a:pt x="284" y="3877"/>
                      </a:lnTo>
                      <a:lnTo>
                        <a:pt x="0" y="2215"/>
                      </a:lnTo>
                      <a:lnTo>
                        <a:pt x="0" y="1108"/>
                      </a:lnTo>
                      <a:lnTo>
                        <a:pt x="853" y="1108"/>
                      </a:lnTo>
                      <a:lnTo>
                        <a:pt x="2842" y="2215"/>
                      </a:lnTo>
                      <a:lnTo>
                        <a:pt x="8242" y="10523"/>
                      </a:lnTo>
                      <a:lnTo>
                        <a:pt x="9947" y="10523"/>
                      </a:lnTo>
                      <a:lnTo>
                        <a:pt x="8526" y="8862"/>
                      </a:lnTo>
                      <a:lnTo>
                        <a:pt x="7389" y="6646"/>
                      </a:lnTo>
                      <a:lnTo>
                        <a:pt x="7389" y="3877"/>
                      </a:lnTo>
                      <a:lnTo>
                        <a:pt x="9095" y="4431"/>
                      </a:lnTo>
                      <a:lnTo>
                        <a:pt x="10516" y="5538"/>
                      </a:lnTo>
                      <a:lnTo>
                        <a:pt x="11937" y="7754"/>
                      </a:lnTo>
                      <a:lnTo>
                        <a:pt x="13926" y="8862"/>
                      </a:lnTo>
                      <a:lnTo>
                        <a:pt x="13926" y="3877"/>
                      </a:lnTo>
                      <a:lnTo>
                        <a:pt x="11653" y="3877"/>
                      </a:lnTo>
                      <a:lnTo>
                        <a:pt x="10232" y="2215"/>
                      </a:lnTo>
                      <a:lnTo>
                        <a:pt x="9947" y="1108"/>
                      </a:lnTo>
                      <a:lnTo>
                        <a:pt x="10516"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27" name="Shape 227"/>
                <p:cNvSpPr/>
                <p:nvPr/>
              </p:nvSpPr>
              <p:spPr>
                <a:xfrm>
                  <a:off x="1251476" y="553384"/>
                  <a:ext cx="71560" cy="42937"/>
                </a:xfrm>
                <a:custGeom>
                  <a:avLst/>
                  <a:gdLst/>
                  <a:ahLst/>
                  <a:cxnLst>
                    <a:cxn ang="0">
                      <a:pos x="wd2" y="hd2"/>
                    </a:cxn>
                    <a:cxn ang="5400000">
                      <a:pos x="wd2" y="hd2"/>
                    </a:cxn>
                    <a:cxn ang="10800000">
                      <a:pos x="wd2" y="hd2"/>
                    </a:cxn>
                    <a:cxn ang="16200000">
                      <a:pos x="wd2" y="hd2"/>
                    </a:cxn>
                  </a:cxnLst>
                  <a:rect l="0" t="0" r="r" b="b"/>
                  <a:pathLst>
                    <a:path w="21600" h="21600" extrusionOk="0">
                      <a:moveTo>
                        <a:pt x="8160" y="0"/>
                      </a:moveTo>
                      <a:lnTo>
                        <a:pt x="9600" y="0"/>
                      </a:lnTo>
                      <a:lnTo>
                        <a:pt x="12480" y="2400"/>
                      </a:lnTo>
                      <a:lnTo>
                        <a:pt x="16320" y="6400"/>
                      </a:lnTo>
                      <a:lnTo>
                        <a:pt x="19680" y="12000"/>
                      </a:lnTo>
                      <a:lnTo>
                        <a:pt x="21600" y="16800"/>
                      </a:lnTo>
                      <a:lnTo>
                        <a:pt x="20160" y="18400"/>
                      </a:lnTo>
                      <a:lnTo>
                        <a:pt x="16800" y="21600"/>
                      </a:lnTo>
                      <a:lnTo>
                        <a:pt x="9600" y="18400"/>
                      </a:lnTo>
                      <a:lnTo>
                        <a:pt x="5280" y="16800"/>
                      </a:lnTo>
                      <a:lnTo>
                        <a:pt x="1440" y="13600"/>
                      </a:lnTo>
                      <a:lnTo>
                        <a:pt x="0" y="12000"/>
                      </a:lnTo>
                      <a:lnTo>
                        <a:pt x="0" y="11200"/>
                      </a:lnTo>
                      <a:lnTo>
                        <a:pt x="480" y="10400"/>
                      </a:lnTo>
                      <a:lnTo>
                        <a:pt x="3840" y="10400"/>
                      </a:lnTo>
                      <a:lnTo>
                        <a:pt x="5280" y="8000"/>
                      </a:lnTo>
                      <a:lnTo>
                        <a:pt x="5760" y="6400"/>
                      </a:lnTo>
                      <a:lnTo>
                        <a:pt x="5760" y="5600"/>
                      </a:lnTo>
                      <a:lnTo>
                        <a:pt x="7200" y="1600"/>
                      </a:lnTo>
                      <a:lnTo>
                        <a:pt x="816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28" name="Shape 228"/>
                <p:cNvSpPr/>
                <p:nvPr/>
              </p:nvSpPr>
              <p:spPr>
                <a:xfrm>
                  <a:off x="1318264" y="400726"/>
                  <a:ext cx="97003" cy="77921"/>
                </a:xfrm>
                <a:custGeom>
                  <a:avLst/>
                  <a:gdLst/>
                  <a:ahLst/>
                  <a:cxnLst>
                    <a:cxn ang="0">
                      <a:pos x="wd2" y="hd2"/>
                    </a:cxn>
                    <a:cxn ang="5400000">
                      <a:pos x="wd2" y="hd2"/>
                    </a:cxn>
                    <a:cxn ang="10800000">
                      <a:pos x="wd2" y="hd2"/>
                    </a:cxn>
                    <a:cxn ang="16200000">
                      <a:pos x="wd2" y="hd2"/>
                    </a:cxn>
                  </a:cxnLst>
                  <a:rect l="0" t="0" r="r" b="b"/>
                  <a:pathLst>
                    <a:path w="21600" h="21600" extrusionOk="0">
                      <a:moveTo>
                        <a:pt x="6020" y="0"/>
                      </a:moveTo>
                      <a:lnTo>
                        <a:pt x="7082" y="0"/>
                      </a:lnTo>
                      <a:lnTo>
                        <a:pt x="12039" y="441"/>
                      </a:lnTo>
                      <a:lnTo>
                        <a:pt x="16643" y="1322"/>
                      </a:lnTo>
                      <a:lnTo>
                        <a:pt x="21600" y="2204"/>
                      </a:lnTo>
                      <a:lnTo>
                        <a:pt x="21600" y="4849"/>
                      </a:lnTo>
                      <a:lnTo>
                        <a:pt x="20538" y="5290"/>
                      </a:lnTo>
                      <a:lnTo>
                        <a:pt x="19830" y="6612"/>
                      </a:lnTo>
                      <a:lnTo>
                        <a:pt x="18767" y="7053"/>
                      </a:lnTo>
                      <a:lnTo>
                        <a:pt x="17351" y="9698"/>
                      </a:lnTo>
                      <a:lnTo>
                        <a:pt x="15580" y="11902"/>
                      </a:lnTo>
                      <a:lnTo>
                        <a:pt x="13456" y="13665"/>
                      </a:lnTo>
                      <a:lnTo>
                        <a:pt x="10623" y="14106"/>
                      </a:lnTo>
                      <a:lnTo>
                        <a:pt x="9561" y="14106"/>
                      </a:lnTo>
                      <a:lnTo>
                        <a:pt x="8852" y="13665"/>
                      </a:lnTo>
                      <a:lnTo>
                        <a:pt x="7082" y="13665"/>
                      </a:lnTo>
                      <a:lnTo>
                        <a:pt x="7082" y="14547"/>
                      </a:lnTo>
                      <a:lnTo>
                        <a:pt x="6728" y="15869"/>
                      </a:lnTo>
                      <a:lnTo>
                        <a:pt x="8498" y="15869"/>
                      </a:lnTo>
                      <a:lnTo>
                        <a:pt x="8144" y="17633"/>
                      </a:lnTo>
                      <a:lnTo>
                        <a:pt x="7790" y="18514"/>
                      </a:lnTo>
                      <a:lnTo>
                        <a:pt x="5311" y="21600"/>
                      </a:lnTo>
                      <a:lnTo>
                        <a:pt x="2479" y="21600"/>
                      </a:lnTo>
                      <a:lnTo>
                        <a:pt x="2479" y="16310"/>
                      </a:lnTo>
                      <a:lnTo>
                        <a:pt x="1062" y="13665"/>
                      </a:lnTo>
                      <a:lnTo>
                        <a:pt x="1062" y="10139"/>
                      </a:lnTo>
                      <a:lnTo>
                        <a:pt x="0" y="7494"/>
                      </a:lnTo>
                      <a:lnTo>
                        <a:pt x="0" y="4408"/>
                      </a:lnTo>
                      <a:lnTo>
                        <a:pt x="3541" y="4408"/>
                      </a:lnTo>
                      <a:lnTo>
                        <a:pt x="3541" y="2645"/>
                      </a:lnTo>
                      <a:lnTo>
                        <a:pt x="4249" y="2204"/>
                      </a:lnTo>
                      <a:lnTo>
                        <a:pt x="4603" y="882"/>
                      </a:lnTo>
                      <a:lnTo>
                        <a:pt x="4957" y="441"/>
                      </a:lnTo>
                      <a:lnTo>
                        <a:pt x="602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29" name="Shape 229"/>
                <p:cNvSpPr/>
                <p:nvPr/>
              </p:nvSpPr>
              <p:spPr>
                <a:xfrm>
                  <a:off x="1125852" y="262381"/>
                  <a:ext cx="31804" cy="254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480" y="1350"/>
                      </a:lnTo>
                      <a:lnTo>
                        <a:pt x="10800" y="6750"/>
                      </a:lnTo>
                      <a:lnTo>
                        <a:pt x="16200" y="12150"/>
                      </a:lnTo>
                      <a:lnTo>
                        <a:pt x="21600" y="14850"/>
                      </a:lnTo>
                      <a:lnTo>
                        <a:pt x="21600" y="18900"/>
                      </a:lnTo>
                      <a:lnTo>
                        <a:pt x="17280" y="21600"/>
                      </a:lnTo>
                      <a:lnTo>
                        <a:pt x="11880" y="21600"/>
                      </a:lnTo>
                      <a:lnTo>
                        <a:pt x="10800" y="18900"/>
                      </a:lnTo>
                      <a:lnTo>
                        <a:pt x="6480" y="14850"/>
                      </a:lnTo>
                      <a:lnTo>
                        <a:pt x="3240" y="12150"/>
                      </a:lnTo>
                      <a:lnTo>
                        <a:pt x="2160" y="8100"/>
                      </a:lnTo>
                      <a:lnTo>
                        <a:pt x="0" y="27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30" name="Shape 230"/>
                <p:cNvSpPr/>
                <p:nvPr/>
              </p:nvSpPr>
              <p:spPr>
                <a:xfrm>
                  <a:off x="1144933" y="349840"/>
                  <a:ext cx="22264" cy="17494"/>
                </a:xfrm>
                <a:custGeom>
                  <a:avLst/>
                  <a:gdLst/>
                  <a:ahLst/>
                  <a:cxnLst>
                    <a:cxn ang="0">
                      <a:pos x="wd2" y="hd2"/>
                    </a:cxn>
                    <a:cxn ang="5400000">
                      <a:pos x="wd2" y="hd2"/>
                    </a:cxn>
                    <a:cxn ang="10800000">
                      <a:pos x="wd2" y="hd2"/>
                    </a:cxn>
                    <a:cxn ang="16200000">
                      <a:pos x="wd2" y="hd2"/>
                    </a:cxn>
                  </a:cxnLst>
                  <a:rect l="0" t="0" r="r" b="b"/>
                  <a:pathLst>
                    <a:path w="21600" h="21600" extrusionOk="0">
                      <a:moveTo>
                        <a:pt x="16971" y="0"/>
                      </a:moveTo>
                      <a:lnTo>
                        <a:pt x="16971" y="1964"/>
                      </a:lnTo>
                      <a:lnTo>
                        <a:pt x="20057" y="5891"/>
                      </a:lnTo>
                      <a:lnTo>
                        <a:pt x="21600" y="9818"/>
                      </a:lnTo>
                      <a:lnTo>
                        <a:pt x="21600" y="17673"/>
                      </a:lnTo>
                      <a:lnTo>
                        <a:pt x="16971" y="21600"/>
                      </a:lnTo>
                      <a:lnTo>
                        <a:pt x="0" y="21600"/>
                      </a:lnTo>
                      <a:lnTo>
                        <a:pt x="1543" y="15709"/>
                      </a:lnTo>
                      <a:lnTo>
                        <a:pt x="4629" y="9818"/>
                      </a:lnTo>
                      <a:lnTo>
                        <a:pt x="7714" y="5891"/>
                      </a:lnTo>
                      <a:lnTo>
                        <a:pt x="12343" y="1964"/>
                      </a:lnTo>
                      <a:lnTo>
                        <a:pt x="16971"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31" name="Shape 231"/>
                <p:cNvSpPr/>
                <p:nvPr/>
              </p:nvSpPr>
              <p:spPr>
                <a:xfrm>
                  <a:off x="1133803" y="197182"/>
                  <a:ext cx="119265" cy="65200"/>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lnTo>
                        <a:pt x="4896" y="0"/>
                      </a:lnTo>
                      <a:lnTo>
                        <a:pt x="5760" y="1580"/>
                      </a:lnTo>
                      <a:lnTo>
                        <a:pt x="6336" y="2107"/>
                      </a:lnTo>
                      <a:lnTo>
                        <a:pt x="7488" y="4215"/>
                      </a:lnTo>
                      <a:lnTo>
                        <a:pt x="8928" y="4215"/>
                      </a:lnTo>
                      <a:lnTo>
                        <a:pt x="9216" y="3161"/>
                      </a:lnTo>
                      <a:lnTo>
                        <a:pt x="10080" y="2107"/>
                      </a:lnTo>
                      <a:lnTo>
                        <a:pt x="11520" y="2107"/>
                      </a:lnTo>
                      <a:lnTo>
                        <a:pt x="12672" y="4215"/>
                      </a:lnTo>
                      <a:lnTo>
                        <a:pt x="12960" y="5795"/>
                      </a:lnTo>
                      <a:lnTo>
                        <a:pt x="13248" y="6322"/>
                      </a:lnTo>
                      <a:lnTo>
                        <a:pt x="13536" y="7376"/>
                      </a:lnTo>
                      <a:lnTo>
                        <a:pt x="14400" y="7376"/>
                      </a:lnTo>
                      <a:lnTo>
                        <a:pt x="14688" y="6322"/>
                      </a:lnTo>
                      <a:lnTo>
                        <a:pt x="15552" y="5795"/>
                      </a:lnTo>
                      <a:lnTo>
                        <a:pt x="15840" y="5795"/>
                      </a:lnTo>
                      <a:lnTo>
                        <a:pt x="16992" y="6322"/>
                      </a:lnTo>
                      <a:lnTo>
                        <a:pt x="17568" y="6849"/>
                      </a:lnTo>
                      <a:lnTo>
                        <a:pt x="19296" y="10010"/>
                      </a:lnTo>
                      <a:lnTo>
                        <a:pt x="18720" y="11590"/>
                      </a:lnTo>
                      <a:lnTo>
                        <a:pt x="18432" y="12644"/>
                      </a:lnTo>
                      <a:lnTo>
                        <a:pt x="19008" y="13698"/>
                      </a:lnTo>
                      <a:lnTo>
                        <a:pt x="19872" y="14751"/>
                      </a:lnTo>
                      <a:lnTo>
                        <a:pt x="20736" y="15278"/>
                      </a:lnTo>
                      <a:lnTo>
                        <a:pt x="21600" y="17912"/>
                      </a:lnTo>
                      <a:lnTo>
                        <a:pt x="21600" y="19493"/>
                      </a:lnTo>
                      <a:lnTo>
                        <a:pt x="21312" y="20020"/>
                      </a:lnTo>
                      <a:lnTo>
                        <a:pt x="20448" y="20546"/>
                      </a:lnTo>
                      <a:lnTo>
                        <a:pt x="20160" y="21600"/>
                      </a:lnTo>
                      <a:lnTo>
                        <a:pt x="18432" y="21600"/>
                      </a:lnTo>
                      <a:lnTo>
                        <a:pt x="15552" y="16332"/>
                      </a:lnTo>
                      <a:lnTo>
                        <a:pt x="12960" y="16332"/>
                      </a:lnTo>
                      <a:lnTo>
                        <a:pt x="11520" y="15278"/>
                      </a:lnTo>
                      <a:lnTo>
                        <a:pt x="10368" y="14751"/>
                      </a:lnTo>
                      <a:lnTo>
                        <a:pt x="8928" y="14751"/>
                      </a:lnTo>
                      <a:lnTo>
                        <a:pt x="8640" y="14224"/>
                      </a:lnTo>
                      <a:lnTo>
                        <a:pt x="7776" y="13698"/>
                      </a:lnTo>
                      <a:lnTo>
                        <a:pt x="6624" y="13698"/>
                      </a:lnTo>
                      <a:lnTo>
                        <a:pt x="6048" y="14224"/>
                      </a:lnTo>
                      <a:lnTo>
                        <a:pt x="3168" y="14224"/>
                      </a:lnTo>
                      <a:lnTo>
                        <a:pt x="2304" y="13698"/>
                      </a:lnTo>
                      <a:lnTo>
                        <a:pt x="1728" y="12117"/>
                      </a:lnTo>
                      <a:lnTo>
                        <a:pt x="2304" y="11063"/>
                      </a:lnTo>
                      <a:lnTo>
                        <a:pt x="3456" y="11063"/>
                      </a:lnTo>
                      <a:lnTo>
                        <a:pt x="4320" y="10010"/>
                      </a:lnTo>
                      <a:lnTo>
                        <a:pt x="5184" y="10010"/>
                      </a:lnTo>
                      <a:lnTo>
                        <a:pt x="4896" y="9483"/>
                      </a:lnTo>
                      <a:lnTo>
                        <a:pt x="4896" y="8429"/>
                      </a:lnTo>
                      <a:lnTo>
                        <a:pt x="5184" y="7376"/>
                      </a:lnTo>
                      <a:lnTo>
                        <a:pt x="3744" y="7376"/>
                      </a:lnTo>
                      <a:lnTo>
                        <a:pt x="3168" y="8429"/>
                      </a:lnTo>
                      <a:lnTo>
                        <a:pt x="1728" y="8429"/>
                      </a:lnTo>
                      <a:lnTo>
                        <a:pt x="1440" y="7376"/>
                      </a:lnTo>
                      <a:lnTo>
                        <a:pt x="2016" y="4741"/>
                      </a:lnTo>
                      <a:lnTo>
                        <a:pt x="864" y="4741"/>
                      </a:lnTo>
                      <a:lnTo>
                        <a:pt x="288" y="4215"/>
                      </a:lnTo>
                      <a:lnTo>
                        <a:pt x="0" y="3688"/>
                      </a:lnTo>
                      <a:lnTo>
                        <a:pt x="0" y="2107"/>
                      </a:lnTo>
                      <a:lnTo>
                        <a:pt x="1728" y="1054"/>
                      </a:lnTo>
                      <a:lnTo>
                        <a:pt x="288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32" name="Shape 232"/>
                <p:cNvSpPr/>
                <p:nvPr/>
              </p:nvSpPr>
              <p:spPr>
                <a:xfrm>
                  <a:off x="1189459" y="250464"/>
                  <a:ext cx="23854"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12960" y="0"/>
                      </a:lnTo>
                      <a:lnTo>
                        <a:pt x="14400" y="6171"/>
                      </a:lnTo>
                      <a:lnTo>
                        <a:pt x="21600" y="12343"/>
                      </a:lnTo>
                      <a:lnTo>
                        <a:pt x="20160" y="15429"/>
                      </a:lnTo>
                      <a:lnTo>
                        <a:pt x="14400" y="21600"/>
                      </a:lnTo>
                      <a:lnTo>
                        <a:pt x="0" y="21600"/>
                      </a:lnTo>
                      <a:lnTo>
                        <a:pt x="0" y="9257"/>
                      </a:lnTo>
                      <a:lnTo>
                        <a:pt x="2880" y="9257"/>
                      </a:lnTo>
                      <a:lnTo>
                        <a:pt x="72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33" name="Shape 233"/>
                <p:cNvSpPr/>
                <p:nvPr/>
              </p:nvSpPr>
              <p:spPr>
                <a:xfrm>
                  <a:off x="1299182" y="289413"/>
                  <a:ext cx="316448" cy="100183"/>
                </a:xfrm>
                <a:custGeom>
                  <a:avLst/>
                  <a:gdLst/>
                  <a:ahLst/>
                  <a:cxnLst>
                    <a:cxn ang="0">
                      <a:pos x="wd2" y="hd2"/>
                    </a:cxn>
                    <a:cxn ang="5400000">
                      <a:pos x="wd2" y="hd2"/>
                    </a:cxn>
                    <a:cxn ang="10800000">
                      <a:pos x="wd2" y="hd2"/>
                    </a:cxn>
                    <a:cxn ang="16200000">
                      <a:pos x="wd2" y="hd2"/>
                    </a:cxn>
                  </a:cxnLst>
                  <a:rect l="0" t="0" r="r" b="b"/>
                  <a:pathLst>
                    <a:path w="21600" h="21600" extrusionOk="0">
                      <a:moveTo>
                        <a:pt x="760" y="0"/>
                      </a:moveTo>
                      <a:lnTo>
                        <a:pt x="1303" y="0"/>
                      </a:lnTo>
                      <a:lnTo>
                        <a:pt x="2279" y="686"/>
                      </a:lnTo>
                      <a:lnTo>
                        <a:pt x="3148" y="1714"/>
                      </a:lnTo>
                      <a:lnTo>
                        <a:pt x="3690" y="3429"/>
                      </a:lnTo>
                      <a:lnTo>
                        <a:pt x="4342" y="4800"/>
                      </a:lnTo>
                      <a:lnTo>
                        <a:pt x="5102" y="5143"/>
                      </a:lnTo>
                      <a:lnTo>
                        <a:pt x="5536" y="5143"/>
                      </a:lnTo>
                      <a:lnTo>
                        <a:pt x="5861" y="4800"/>
                      </a:lnTo>
                      <a:lnTo>
                        <a:pt x="5970" y="4114"/>
                      </a:lnTo>
                      <a:lnTo>
                        <a:pt x="6838" y="4114"/>
                      </a:lnTo>
                      <a:lnTo>
                        <a:pt x="6838" y="4800"/>
                      </a:lnTo>
                      <a:lnTo>
                        <a:pt x="6947" y="5829"/>
                      </a:lnTo>
                      <a:lnTo>
                        <a:pt x="7055" y="6171"/>
                      </a:lnTo>
                      <a:lnTo>
                        <a:pt x="7381" y="6514"/>
                      </a:lnTo>
                      <a:lnTo>
                        <a:pt x="7707" y="6514"/>
                      </a:lnTo>
                      <a:lnTo>
                        <a:pt x="8032" y="6857"/>
                      </a:lnTo>
                      <a:lnTo>
                        <a:pt x="8683" y="7886"/>
                      </a:lnTo>
                      <a:lnTo>
                        <a:pt x="8792" y="8229"/>
                      </a:lnTo>
                      <a:lnTo>
                        <a:pt x="7055" y="8229"/>
                      </a:lnTo>
                      <a:lnTo>
                        <a:pt x="7164" y="9600"/>
                      </a:lnTo>
                      <a:lnTo>
                        <a:pt x="7381" y="9943"/>
                      </a:lnTo>
                      <a:lnTo>
                        <a:pt x="7924" y="10971"/>
                      </a:lnTo>
                      <a:lnTo>
                        <a:pt x="8792" y="10971"/>
                      </a:lnTo>
                      <a:lnTo>
                        <a:pt x="9118" y="11314"/>
                      </a:lnTo>
                      <a:lnTo>
                        <a:pt x="9009" y="11657"/>
                      </a:lnTo>
                      <a:lnTo>
                        <a:pt x="8792" y="11657"/>
                      </a:lnTo>
                      <a:lnTo>
                        <a:pt x="8792" y="13029"/>
                      </a:lnTo>
                      <a:lnTo>
                        <a:pt x="9335" y="13029"/>
                      </a:lnTo>
                      <a:lnTo>
                        <a:pt x="9552" y="12686"/>
                      </a:lnTo>
                      <a:lnTo>
                        <a:pt x="10963" y="14057"/>
                      </a:lnTo>
                      <a:lnTo>
                        <a:pt x="12482" y="14400"/>
                      </a:lnTo>
                      <a:lnTo>
                        <a:pt x="14111" y="14057"/>
                      </a:lnTo>
                      <a:lnTo>
                        <a:pt x="16607" y="11314"/>
                      </a:lnTo>
                      <a:lnTo>
                        <a:pt x="18127" y="10971"/>
                      </a:lnTo>
                      <a:lnTo>
                        <a:pt x="19538" y="11314"/>
                      </a:lnTo>
                      <a:lnTo>
                        <a:pt x="20840" y="12343"/>
                      </a:lnTo>
                      <a:lnTo>
                        <a:pt x="21600" y="14743"/>
                      </a:lnTo>
                      <a:lnTo>
                        <a:pt x="21383" y="15086"/>
                      </a:lnTo>
                      <a:lnTo>
                        <a:pt x="21274" y="15086"/>
                      </a:lnTo>
                      <a:lnTo>
                        <a:pt x="21057" y="15771"/>
                      </a:lnTo>
                      <a:lnTo>
                        <a:pt x="21057" y="16457"/>
                      </a:lnTo>
                      <a:lnTo>
                        <a:pt x="21600" y="16457"/>
                      </a:lnTo>
                      <a:lnTo>
                        <a:pt x="21383" y="19200"/>
                      </a:lnTo>
                      <a:lnTo>
                        <a:pt x="19863" y="21257"/>
                      </a:lnTo>
                      <a:lnTo>
                        <a:pt x="18886" y="21600"/>
                      </a:lnTo>
                      <a:lnTo>
                        <a:pt x="17910" y="21600"/>
                      </a:lnTo>
                      <a:lnTo>
                        <a:pt x="17258" y="20914"/>
                      </a:lnTo>
                      <a:lnTo>
                        <a:pt x="17041" y="19543"/>
                      </a:lnTo>
                      <a:lnTo>
                        <a:pt x="16607" y="19543"/>
                      </a:lnTo>
                      <a:lnTo>
                        <a:pt x="16173" y="20914"/>
                      </a:lnTo>
                      <a:lnTo>
                        <a:pt x="15956" y="21257"/>
                      </a:lnTo>
                      <a:lnTo>
                        <a:pt x="12374" y="21257"/>
                      </a:lnTo>
                      <a:lnTo>
                        <a:pt x="11723" y="21600"/>
                      </a:lnTo>
                      <a:lnTo>
                        <a:pt x="10854" y="21257"/>
                      </a:lnTo>
                      <a:lnTo>
                        <a:pt x="10312" y="20914"/>
                      </a:lnTo>
                      <a:lnTo>
                        <a:pt x="10203" y="19200"/>
                      </a:lnTo>
                      <a:lnTo>
                        <a:pt x="9660" y="19200"/>
                      </a:lnTo>
                      <a:lnTo>
                        <a:pt x="9226" y="20229"/>
                      </a:lnTo>
                      <a:lnTo>
                        <a:pt x="9009" y="20914"/>
                      </a:lnTo>
                      <a:lnTo>
                        <a:pt x="8683" y="21600"/>
                      </a:lnTo>
                      <a:lnTo>
                        <a:pt x="8466" y="21600"/>
                      </a:lnTo>
                      <a:lnTo>
                        <a:pt x="7489" y="20914"/>
                      </a:lnTo>
                      <a:lnTo>
                        <a:pt x="6513" y="19543"/>
                      </a:lnTo>
                      <a:lnTo>
                        <a:pt x="5644" y="17486"/>
                      </a:lnTo>
                      <a:lnTo>
                        <a:pt x="5319" y="15086"/>
                      </a:lnTo>
                      <a:lnTo>
                        <a:pt x="5319" y="14400"/>
                      </a:lnTo>
                      <a:lnTo>
                        <a:pt x="5644" y="13029"/>
                      </a:lnTo>
                      <a:lnTo>
                        <a:pt x="5861" y="13029"/>
                      </a:lnTo>
                      <a:lnTo>
                        <a:pt x="4884" y="9257"/>
                      </a:lnTo>
                      <a:lnTo>
                        <a:pt x="4016" y="5829"/>
                      </a:lnTo>
                      <a:lnTo>
                        <a:pt x="3799" y="6514"/>
                      </a:lnTo>
                      <a:lnTo>
                        <a:pt x="3473" y="6857"/>
                      </a:lnTo>
                      <a:lnTo>
                        <a:pt x="3148" y="6857"/>
                      </a:lnTo>
                      <a:lnTo>
                        <a:pt x="2605" y="6514"/>
                      </a:lnTo>
                      <a:lnTo>
                        <a:pt x="1845" y="5829"/>
                      </a:lnTo>
                      <a:lnTo>
                        <a:pt x="977" y="4457"/>
                      </a:lnTo>
                      <a:lnTo>
                        <a:pt x="217" y="3086"/>
                      </a:lnTo>
                      <a:lnTo>
                        <a:pt x="0" y="2400"/>
                      </a:lnTo>
                      <a:lnTo>
                        <a:pt x="0" y="1371"/>
                      </a:lnTo>
                      <a:lnTo>
                        <a:pt x="217" y="686"/>
                      </a:lnTo>
                      <a:lnTo>
                        <a:pt x="434" y="686"/>
                      </a:lnTo>
                      <a:lnTo>
                        <a:pt x="76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34" name="Shape 234"/>
                <p:cNvSpPr/>
                <p:nvPr/>
              </p:nvSpPr>
              <p:spPr>
                <a:xfrm>
                  <a:off x="1302362" y="343479"/>
                  <a:ext cx="55658" cy="42937"/>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13577" y="0"/>
                      </a:lnTo>
                      <a:lnTo>
                        <a:pt x="20366" y="6400"/>
                      </a:lnTo>
                      <a:lnTo>
                        <a:pt x="20983" y="8000"/>
                      </a:lnTo>
                      <a:lnTo>
                        <a:pt x="21600" y="11200"/>
                      </a:lnTo>
                      <a:lnTo>
                        <a:pt x="21600" y="14400"/>
                      </a:lnTo>
                      <a:lnTo>
                        <a:pt x="20983" y="17600"/>
                      </a:lnTo>
                      <a:lnTo>
                        <a:pt x="20366" y="19200"/>
                      </a:lnTo>
                      <a:lnTo>
                        <a:pt x="18514" y="20000"/>
                      </a:lnTo>
                      <a:lnTo>
                        <a:pt x="16663" y="21600"/>
                      </a:lnTo>
                      <a:lnTo>
                        <a:pt x="14194" y="20000"/>
                      </a:lnTo>
                      <a:lnTo>
                        <a:pt x="10491" y="18400"/>
                      </a:lnTo>
                      <a:lnTo>
                        <a:pt x="5554" y="15200"/>
                      </a:lnTo>
                      <a:lnTo>
                        <a:pt x="1851" y="13600"/>
                      </a:lnTo>
                      <a:lnTo>
                        <a:pt x="0" y="12000"/>
                      </a:lnTo>
                      <a:lnTo>
                        <a:pt x="0" y="10400"/>
                      </a:lnTo>
                      <a:lnTo>
                        <a:pt x="1234" y="9600"/>
                      </a:lnTo>
                      <a:lnTo>
                        <a:pt x="3086" y="7200"/>
                      </a:lnTo>
                      <a:lnTo>
                        <a:pt x="4320" y="7200"/>
                      </a:lnTo>
                      <a:lnTo>
                        <a:pt x="5554" y="6400"/>
                      </a:lnTo>
                      <a:lnTo>
                        <a:pt x="5554" y="4000"/>
                      </a:lnTo>
                      <a:lnTo>
                        <a:pt x="864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35" name="Shape 235"/>
                <p:cNvSpPr/>
                <p:nvPr/>
              </p:nvSpPr>
              <p:spPr>
                <a:xfrm>
                  <a:off x="1308723" y="262381"/>
                  <a:ext cx="52478" cy="15902"/>
                </a:xfrm>
                <a:custGeom>
                  <a:avLst/>
                  <a:gdLst/>
                  <a:ahLst/>
                  <a:cxnLst>
                    <a:cxn ang="0">
                      <a:pos x="wd2" y="hd2"/>
                    </a:cxn>
                    <a:cxn ang="5400000">
                      <a:pos x="wd2" y="hd2"/>
                    </a:cxn>
                    <a:cxn ang="10800000">
                      <a:pos x="wd2" y="hd2"/>
                    </a:cxn>
                    <a:cxn ang="16200000">
                      <a:pos x="wd2" y="hd2"/>
                    </a:cxn>
                  </a:cxnLst>
                  <a:rect l="0" t="0" r="r" b="b"/>
                  <a:pathLst>
                    <a:path w="21600" h="21600" extrusionOk="0">
                      <a:moveTo>
                        <a:pt x="11782" y="0"/>
                      </a:moveTo>
                      <a:lnTo>
                        <a:pt x="21600" y="0"/>
                      </a:lnTo>
                      <a:lnTo>
                        <a:pt x="21600" y="15120"/>
                      </a:lnTo>
                      <a:lnTo>
                        <a:pt x="20291" y="19440"/>
                      </a:lnTo>
                      <a:lnTo>
                        <a:pt x="18982" y="21600"/>
                      </a:lnTo>
                      <a:lnTo>
                        <a:pt x="15055" y="21600"/>
                      </a:lnTo>
                      <a:lnTo>
                        <a:pt x="10473" y="19440"/>
                      </a:lnTo>
                      <a:lnTo>
                        <a:pt x="5891" y="12960"/>
                      </a:lnTo>
                      <a:lnTo>
                        <a:pt x="1964" y="10800"/>
                      </a:lnTo>
                      <a:lnTo>
                        <a:pt x="0" y="10800"/>
                      </a:lnTo>
                      <a:lnTo>
                        <a:pt x="5236" y="4320"/>
                      </a:lnTo>
                      <a:lnTo>
                        <a:pt x="11782"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36" name="Shape 236"/>
                <p:cNvSpPr/>
                <p:nvPr/>
              </p:nvSpPr>
              <p:spPr>
                <a:xfrm>
                  <a:off x="1270559" y="214675"/>
                  <a:ext cx="60428" cy="44527"/>
                </a:xfrm>
                <a:custGeom>
                  <a:avLst/>
                  <a:gdLst/>
                  <a:ahLst/>
                  <a:cxnLst>
                    <a:cxn ang="0">
                      <a:pos x="wd2" y="hd2"/>
                    </a:cxn>
                    <a:cxn ang="5400000">
                      <a:pos x="wd2" y="hd2"/>
                    </a:cxn>
                    <a:cxn ang="10800000">
                      <a:pos x="wd2" y="hd2"/>
                    </a:cxn>
                    <a:cxn ang="16200000">
                      <a:pos x="wd2" y="hd2"/>
                    </a:cxn>
                  </a:cxnLst>
                  <a:rect l="0" t="0" r="r" b="b"/>
                  <a:pathLst>
                    <a:path w="21600" h="21600" extrusionOk="0">
                      <a:moveTo>
                        <a:pt x="3979" y="0"/>
                      </a:moveTo>
                      <a:lnTo>
                        <a:pt x="5116" y="0"/>
                      </a:lnTo>
                      <a:lnTo>
                        <a:pt x="5684" y="1543"/>
                      </a:lnTo>
                      <a:lnTo>
                        <a:pt x="7958" y="2314"/>
                      </a:lnTo>
                      <a:lnTo>
                        <a:pt x="9663" y="3857"/>
                      </a:lnTo>
                      <a:lnTo>
                        <a:pt x="11368" y="4629"/>
                      </a:lnTo>
                      <a:lnTo>
                        <a:pt x="13642" y="4629"/>
                      </a:lnTo>
                      <a:lnTo>
                        <a:pt x="13642" y="6171"/>
                      </a:lnTo>
                      <a:lnTo>
                        <a:pt x="14211" y="7714"/>
                      </a:lnTo>
                      <a:lnTo>
                        <a:pt x="15916" y="8486"/>
                      </a:lnTo>
                      <a:lnTo>
                        <a:pt x="19326" y="8486"/>
                      </a:lnTo>
                      <a:lnTo>
                        <a:pt x="21032" y="9257"/>
                      </a:lnTo>
                      <a:lnTo>
                        <a:pt x="21600" y="9257"/>
                      </a:lnTo>
                      <a:lnTo>
                        <a:pt x="21600" y="19286"/>
                      </a:lnTo>
                      <a:lnTo>
                        <a:pt x="15916" y="20829"/>
                      </a:lnTo>
                      <a:lnTo>
                        <a:pt x="10232" y="21600"/>
                      </a:lnTo>
                      <a:lnTo>
                        <a:pt x="6821" y="20829"/>
                      </a:lnTo>
                      <a:lnTo>
                        <a:pt x="5116" y="19286"/>
                      </a:lnTo>
                      <a:lnTo>
                        <a:pt x="5116" y="17743"/>
                      </a:lnTo>
                      <a:lnTo>
                        <a:pt x="6821" y="16971"/>
                      </a:lnTo>
                      <a:lnTo>
                        <a:pt x="7389" y="16971"/>
                      </a:lnTo>
                      <a:lnTo>
                        <a:pt x="7958" y="16200"/>
                      </a:lnTo>
                      <a:lnTo>
                        <a:pt x="6821" y="13886"/>
                      </a:lnTo>
                      <a:lnTo>
                        <a:pt x="4547" y="12343"/>
                      </a:lnTo>
                      <a:lnTo>
                        <a:pt x="2842" y="11571"/>
                      </a:lnTo>
                      <a:lnTo>
                        <a:pt x="1705" y="9257"/>
                      </a:lnTo>
                      <a:lnTo>
                        <a:pt x="568" y="7714"/>
                      </a:lnTo>
                      <a:lnTo>
                        <a:pt x="0" y="4629"/>
                      </a:lnTo>
                      <a:lnTo>
                        <a:pt x="1705" y="771"/>
                      </a:lnTo>
                      <a:lnTo>
                        <a:pt x="3979"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37" name="Shape 237"/>
                <p:cNvSpPr/>
                <p:nvPr/>
              </p:nvSpPr>
              <p:spPr>
                <a:xfrm>
                  <a:off x="1248296" y="170150"/>
                  <a:ext cx="22263" cy="14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800" y="21600"/>
                      </a:lnTo>
                      <a:lnTo>
                        <a:pt x="6171" y="14400"/>
                      </a:lnTo>
                      <a:lnTo>
                        <a:pt x="3086" y="12000"/>
                      </a:lnTo>
                      <a:lnTo>
                        <a:pt x="0" y="48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38" name="Shape 238"/>
                <p:cNvSpPr/>
                <p:nvPr/>
              </p:nvSpPr>
              <p:spPr>
                <a:xfrm>
                  <a:off x="1313494" y="111312"/>
                  <a:ext cx="198774" cy="136757"/>
                </a:xfrm>
                <a:custGeom>
                  <a:avLst/>
                  <a:gdLst/>
                  <a:ahLst/>
                  <a:cxnLst>
                    <a:cxn ang="0">
                      <a:pos x="wd2" y="hd2"/>
                    </a:cxn>
                    <a:cxn ang="5400000">
                      <a:pos x="wd2" y="hd2"/>
                    </a:cxn>
                    <a:cxn ang="10800000">
                      <a:pos x="wd2" y="hd2"/>
                    </a:cxn>
                    <a:cxn ang="16200000">
                      <a:pos x="wd2" y="hd2"/>
                    </a:cxn>
                  </a:cxnLst>
                  <a:rect l="0" t="0" r="r" b="b"/>
                  <a:pathLst>
                    <a:path w="21600" h="21600" extrusionOk="0">
                      <a:moveTo>
                        <a:pt x="3802" y="0"/>
                      </a:moveTo>
                      <a:lnTo>
                        <a:pt x="6221" y="753"/>
                      </a:lnTo>
                      <a:lnTo>
                        <a:pt x="8122" y="1256"/>
                      </a:lnTo>
                      <a:lnTo>
                        <a:pt x="8986" y="2512"/>
                      </a:lnTo>
                      <a:lnTo>
                        <a:pt x="9331" y="3265"/>
                      </a:lnTo>
                      <a:lnTo>
                        <a:pt x="9504" y="4270"/>
                      </a:lnTo>
                      <a:lnTo>
                        <a:pt x="9677" y="4772"/>
                      </a:lnTo>
                      <a:lnTo>
                        <a:pt x="10195" y="5526"/>
                      </a:lnTo>
                      <a:lnTo>
                        <a:pt x="10541" y="5777"/>
                      </a:lnTo>
                      <a:lnTo>
                        <a:pt x="11232" y="6028"/>
                      </a:lnTo>
                      <a:lnTo>
                        <a:pt x="11578" y="6028"/>
                      </a:lnTo>
                      <a:lnTo>
                        <a:pt x="12269" y="5777"/>
                      </a:lnTo>
                      <a:lnTo>
                        <a:pt x="12787" y="5777"/>
                      </a:lnTo>
                      <a:lnTo>
                        <a:pt x="13306" y="6028"/>
                      </a:lnTo>
                      <a:lnTo>
                        <a:pt x="13824" y="6530"/>
                      </a:lnTo>
                      <a:lnTo>
                        <a:pt x="13997" y="7033"/>
                      </a:lnTo>
                      <a:lnTo>
                        <a:pt x="14170" y="7284"/>
                      </a:lnTo>
                      <a:lnTo>
                        <a:pt x="14170" y="8288"/>
                      </a:lnTo>
                      <a:lnTo>
                        <a:pt x="14515" y="9042"/>
                      </a:lnTo>
                      <a:lnTo>
                        <a:pt x="15379" y="9042"/>
                      </a:lnTo>
                      <a:lnTo>
                        <a:pt x="15379" y="7284"/>
                      </a:lnTo>
                      <a:lnTo>
                        <a:pt x="15034" y="6781"/>
                      </a:lnTo>
                      <a:lnTo>
                        <a:pt x="16243" y="6781"/>
                      </a:lnTo>
                      <a:lnTo>
                        <a:pt x="16589" y="7033"/>
                      </a:lnTo>
                      <a:lnTo>
                        <a:pt x="16589" y="9042"/>
                      </a:lnTo>
                      <a:lnTo>
                        <a:pt x="16762" y="9293"/>
                      </a:lnTo>
                      <a:lnTo>
                        <a:pt x="17280" y="9544"/>
                      </a:lnTo>
                      <a:lnTo>
                        <a:pt x="17453" y="9795"/>
                      </a:lnTo>
                      <a:lnTo>
                        <a:pt x="17453" y="10549"/>
                      </a:lnTo>
                      <a:lnTo>
                        <a:pt x="17107" y="11051"/>
                      </a:lnTo>
                      <a:lnTo>
                        <a:pt x="17107" y="11805"/>
                      </a:lnTo>
                      <a:lnTo>
                        <a:pt x="17971" y="11805"/>
                      </a:lnTo>
                      <a:lnTo>
                        <a:pt x="18144" y="11553"/>
                      </a:lnTo>
                      <a:lnTo>
                        <a:pt x="19181" y="11805"/>
                      </a:lnTo>
                      <a:lnTo>
                        <a:pt x="20563" y="12307"/>
                      </a:lnTo>
                      <a:lnTo>
                        <a:pt x="21600" y="13060"/>
                      </a:lnTo>
                      <a:lnTo>
                        <a:pt x="21600" y="14567"/>
                      </a:lnTo>
                      <a:lnTo>
                        <a:pt x="21427" y="15070"/>
                      </a:lnTo>
                      <a:lnTo>
                        <a:pt x="19872" y="15070"/>
                      </a:lnTo>
                      <a:lnTo>
                        <a:pt x="19181" y="15321"/>
                      </a:lnTo>
                      <a:lnTo>
                        <a:pt x="18490" y="15823"/>
                      </a:lnTo>
                      <a:lnTo>
                        <a:pt x="18144" y="16828"/>
                      </a:lnTo>
                      <a:lnTo>
                        <a:pt x="17453" y="17581"/>
                      </a:lnTo>
                      <a:lnTo>
                        <a:pt x="17107" y="18084"/>
                      </a:lnTo>
                      <a:lnTo>
                        <a:pt x="16589" y="18335"/>
                      </a:lnTo>
                      <a:lnTo>
                        <a:pt x="16243" y="18335"/>
                      </a:lnTo>
                      <a:lnTo>
                        <a:pt x="15898" y="18084"/>
                      </a:lnTo>
                      <a:lnTo>
                        <a:pt x="15725" y="17581"/>
                      </a:lnTo>
                      <a:lnTo>
                        <a:pt x="15725" y="16828"/>
                      </a:lnTo>
                      <a:lnTo>
                        <a:pt x="15552" y="16326"/>
                      </a:lnTo>
                      <a:lnTo>
                        <a:pt x="15034" y="16828"/>
                      </a:lnTo>
                      <a:lnTo>
                        <a:pt x="14861" y="17581"/>
                      </a:lnTo>
                      <a:lnTo>
                        <a:pt x="14688" y="17833"/>
                      </a:lnTo>
                      <a:lnTo>
                        <a:pt x="15034" y="18837"/>
                      </a:lnTo>
                      <a:lnTo>
                        <a:pt x="15552" y="19591"/>
                      </a:lnTo>
                      <a:lnTo>
                        <a:pt x="14515" y="19591"/>
                      </a:lnTo>
                      <a:lnTo>
                        <a:pt x="14515" y="21349"/>
                      </a:lnTo>
                      <a:lnTo>
                        <a:pt x="13997" y="21349"/>
                      </a:lnTo>
                      <a:lnTo>
                        <a:pt x="13306" y="20595"/>
                      </a:lnTo>
                      <a:lnTo>
                        <a:pt x="12960" y="20344"/>
                      </a:lnTo>
                      <a:lnTo>
                        <a:pt x="12269" y="19591"/>
                      </a:lnTo>
                      <a:lnTo>
                        <a:pt x="11923" y="19340"/>
                      </a:lnTo>
                      <a:lnTo>
                        <a:pt x="11923" y="20344"/>
                      </a:lnTo>
                      <a:lnTo>
                        <a:pt x="11578" y="20847"/>
                      </a:lnTo>
                      <a:lnTo>
                        <a:pt x="10714" y="21600"/>
                      </a:lnTo>
                      <a:lnTo>
                        <a:pt x="8986" y="21600"/>
                      </a:lnTo>
                      <a:lnTo>
                        <a:pt x="8467" y="21349"/>
                      </a:lnTo>
                      <a:lnTo>
                        <a:pt x="7430" y="20344"/>
                      </a:lnTo>
                      <a:lnTo>
                        <a:pt x="7258" y="19591"/>
                      </a:lnTo>
                      <a:lnTo>
                        <a:pt x="7776" y="19591"/>
                      </a:lnTo>
                      <a:lnTo>
                        <a:pt x="8122" y="19088"/>
                      </a:lnTo>
                      <a:lnTo>
                        <a:pt x="7430" y="19088"/>
                      </a:lnTo>
                      <a:lnTo>
                        <a:pt x="6221" y="18335"/>
                      </a:lnTo>
                      <a:lnTo>
                        <a:pt x="5357" y="17079"/>
                      </a:lnTo>
                      <a:lnTo>
                        <a:pt x="5184" y="16577"/>
                      </a:lnTo>
                      <a:lnTo>
                        <a:pt x="5530" y="15572"/>
                      </a:lnTo>
                      <a:lnTo>
                        <a:pt x="6566" y="15070"/>
                      </a:lnTo>
                      <a:lnTo>
                        <a:pt x="8122" y="14567"/>
                      </a:lnTo>
                      <a:lnTo>
                        <a:pt x="10368" y="14567"/>
                      </a:lnTo>
                      <a:lnTo>
                        <a:pt x="9677" y="14316"/>
                      </a:lnTo>
                      <a:lnTo>
                        <a:pt x="8813" y="14065"/>
                      </a:lnTo>
                      <a:lnTo>
                        <a:pt x="8122" y="13563"/>
                      </a:lnTo>
                      <a:lnTo>
                        <a:pt x="6912" y="13563"/>
                      </a:lnTo>
                      <a:lnTo>
                        <a:pt x="6394" y="14065"/>
                      </a:lnTo>
                      <a:lnTo>
                        <a:pt x="6221" y="14316"/>
                      </a:lnTo>
                      <a:lnTo>
                        <a:pt x="5702" y="14567"/>
                      </a:lnTo>
                      <a:lnTo>
                        <a:pt x="5184" y="14567"/>
                      </a:lnTo>
                      <a:lnTo>
                        <a:pt x="4666" y="14065"/>
                      </a:lnTo>
                      <a:lnTo>
                        <a:pt x="4666" y="13312"/>
                      </a:lnTo>
                      <a:lnTo>
                        <a:pt x="4493" y="13060"/>
                      </a:lnTo>
                      <a:lnTo>
                        <a:pt x="3629" y="13563"/>
                      </a:lnTo>
                      <a:lnTo>
                        <a:pt x="3456" y="14065"/>
                      </a:lnTo>
                      <a:lnTo>
                        <a:pt x="2592" y="14065"/>
                      </a:lnTo>
                      <a:lnTo>
                        <a:pt x="2246" y="13563"/>
                      </a:lnTo>
                      <a:lnTo>
                        <a:pt x="2246" y="13060"/>
                      </a:lnTo>
                      <a:lnTo>
                        <a:pt x="2938" y="12809"/>
                      </a:lnTo>
                      <a:lnTo>
                        <a:pt x="3456" y="12307"/>
                      </a:lnTo>
                      <a:lnTo>
                        <a:pt x="3974" y="11553"/>
                      </a:lnTo>
                      <a:lnTo>
                        <a:pt x="2592" y="11553"/>
                      </a:lnTo>
                      <a:lnTo>
                        <a:pt x="1210" y="10800"/>
                      </a:lnTo>
                      <a:lnTo>
                        <a:pt x="346" y="9795"/>
                      </a:lnTo>
                      <a:lnTo>
                        <a:pt x="0" y="8288"/>
                      </a:lnTo>
                      <a:lnTo>
                        <a:pt x="1037" y="8288"/>
                      </a:lnTo>
                      <a:lnTo>
                        <a:pt x="2074" y="9042"/>
                      </a:lnTo>
                      <a:lnTo>
                        <a:pt x="2592" y="9293"/>
                      </a:lnTo>
                      <a:lnTo>
                        <a:pt x="3456" y="9293"/>
                      </a:lnTo>
                      <a:lnTo>
                        <a:pt x="3802" y="8540"/>
                      </a:lnTo>
                      <a:lnTo>
                        <a:pt x="1210" y="7284"/>
                      </a:lnTo>
                      <a:lnTo>
                        <a:pt x="518" y="6530"/>
                      </a:lnTo>
                      <a:lnTo>
                        <a:pt x="518" y="5777"/>
                      </a:lnTo>
                      <a:lnTo>
                        <a:pt x="1210" y="5274"/>
                      </a:lnTo>
                      <a:lnTo>
                        <a:pt x="2938" y="5274"/>
                      </a:lnTo>
                      <a:lnTo>
                        <a:pt x="3456" y="5526"/>
                      </a:lnTo>
                      <a:lnTo>
                        <a:pt x="3629" y="6028"/>
                      </a:lnTo>
                      <a:lnTo>
                        <a:pt x="4320" y="6028"/>
                      </a:lnTo>
                      <a:lnTo>
                        <a:pt x="4493" y="5526"/>
                      </a:lnTo>
                      <a:lnTo>
                        <a:pt x="4838" y="4772"/>
                      </a:lnTo>
                      <a:lnTo>
                        <a:pt x="4493" y="4521"/>
                      </a:lnTo>
                      <a:lnTo>
                        <a:pt x="3802" y="4521"/>
                      </a:lnTo>
                      <a:lnTo>
                        <a:pt x="3456" y="4772"/>
                      </a:lnTo>
                      <a:lnTo>
                        <a:pt x="2765" y="4772"/>
                      </a:lnTo>
                      <a:lnTo>
                        <a:pt x="2246" y="4019"/>
                      </a:lnTo>
                      <a:lnTo>
                        <a:pt x="2074" y="3516"/>
                      </a:lnTo>
                      <a:lnTo>
                        <a:pt x="2074" y="3265"/>
                      </a:lnTo>
                      <a:lnTo>
                        <a:pt x="3456" y="2260"/>
                      </a:lnTo>
                      <a:lnTo>
                        <a:pt x="6048" y="2260"/>
                      </a:lnTo>
                      <a:lnTo>
                        <a:pt x="5184" y="1758"/>
                      </a:lnTo>
                      <a:lnTo>
                        <a:pt x="4493" y="1758"/>
                      </a:lnTo>
                      <a:lnTo>
                        <a:pt x="3802" y="753"/>
                      </a:lnTo>
                      <a:lnTo>
                        <a:pt x="3802"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39" name="Shape 239"/>
                <p:cNvSpPr/>
                <p:nvPr/>
              </p:nvSpPr>
              <p:spPr>
                <a:xfrm>
                  <a:off x="1474102" y="677418"/>
                  <a:ext cx="131987" cy="82691"/>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lnTo>
                        <a:pt x="6506" y="1662"/>
                      </a:lnTo>
                      <a:lnTo>
                        <a:pt x="7027" y="2908"/>
                      </a:lnTo>
                      <a:lnTo>
                        <a:pt x="7547" y="3738"/>
                      </a:lnTo>
                      <a:lnTo>
                        <a:pt x="7807" y="4985"/>
                      </a:lnTo>
                      <a:lnTo>
                        <a:pt x="8848" y="3323"/>
                      </a:lnTo>
                      <a:lnTo>
                        <a:pt x="10410" y="5815"/>
                      </a:lnTo>
                      <a:lnTo>
                        <a:pt x="12492" y="7062"/>
                      </a:lnTo>
                      <a:lnTo>
                        <a:pt x="14834" y="7892"/>
                      </a:lnTo>
                      <a:lnTo>
                        <a:pt x="16395" y="9969"/>
                      </a:lnTo>
                      <a:lnTo>
                        <a:pt x="16395" y="11215"/>
                      </a:lnTo>
                      <a:lnTo>
                        <a:pt x="16655" y="12046"/>
                      </a:lnTo>
                      <a:lnTo>
                        <a:pt x="16655" y="12877"/>
                      </a:lnTo>
                      <a:lnTo>
                        <a:pt x="16916" y="13292"/>
                      </a:lnTo>
                      <a:lnTo>
                        <a:pt x="17957" y="14123"/>
                      </a:lnTo>
                      <a:lnTo>
                        <a:pt x="18737" y="14123"/>
                      </a:lnTo>
                      <a:lnTo>
                        <a:pt x="19518" y="14954"/>
                      </a:lnTo>
                      <a:lnTo>
                        <a:pt x="20299" y="15369"/>
                      </a:lnTo>
                      <a:lnTo>
                        <a:pt x="20819" y="15369"/>
                      </a:lnTo>
                      <a:lnTo>
                        <a:pt x="21600" y="16200"/>
                      </a:lnTo>
                      <a:lnTo>
                        <a:pt x="20559" y="17446"/>
                      </a:lnTo>
                      <a:lnTo>
                        <a:pt x="19518" y="17862"/>
                      </a:lnTo>
                      <a:lnTo>
                        <a:pt x="18998" y="18277"/>
                      </a:lnTo>
                      <a:lnTo>
                        <a:pt x="15094" y="18277"/>
                      </a:lnTo>
                      <a:lnTo>
                        <a:pt x="14313" y="17862"/>
                      </a:lnTo>
                      <a:lnTo>
                        <a:pt x="14053" y="17031"/>
                      </a:lnTo>
                      <a:lnTo>
                        <a:pt x="12752" y="15785"/>
                      </a:lnTo>
                      <a:lnTo>
                        <a:pt x="12231" y="14954"/>
                      </a:lnTo>
                      <a:lnTo>
                        <a:pt x="11451" y="14123"/>
                      </a:lnTo>
                      <a:lnTo>
                        <a:pt x="11190" y="14123"/>
                      </a:lnTo>
                      <a:lnTo>
                        <a:pt x="10410" y="17446"/>
                      </a:lnTo>
                      <a:lnTo>
                        <a:pt x="9629" y="18277"/>
                      </a:lnTo>
                      <a:lnTo>
                        <a:pt x="8848" y="19523"/>
                      </a:lnTo>
                      <a:lnTo>
                        <a:pt x="7807" y="20354"/>
                      </a:lnTo>
                      <a:lnTo>
                        <a:pt x="6246" y="20354"/>
                      </a:lnTo>
                      <a:lnTo>
                        <a:pt x="5725" y="21600"/>
                      </a:lnTo>
                      <a:lnTo>
                        <a:pt x="4684" y="21600"/>
                      </a:lnTo>
                      <a:lnTo>
                        <a:pt x="4424" y="21185"/>
                      </a:lnTo>
                      <a:lnTo>
                        <a:pt x="4424" y="19523"/>
                      </a:lnTo>
                      <a:lnTo>
                        <a:pt x="4684" y="18277"/>
                      </a:lnTo>
                      <a:lnTo>
                        <a:pt x="0" y="18277"/>
                      </a:lnTo>
                      <a:lnTo>
                        <a:pt x="0" y="17446"/>
                      </a:lnTo>
                      <a:lnTo>
                        <a:pt x="260" y="16200"/>
                      </a:lnTo>
                      <a:lnTo>
                        <a:pt x="1041" y="15369"/>
                      </a:lnTo>
                      <a:lnTo>
                        <a:pt x="1301" y="15369"/>
                      </a:lnTo>
                      <a:lnTo>
                        <a:pt x="1561" y="14954"/>
                      </a:lnTo>
                      <a:lnTo>
                        <a:pt x="2342" y="14123"/>
                      </a:lnTo>
                      <a:lnTo>
                        <a:pt x="2602" y="13708"/>
                      </a:lnTo>
                      <a:lnTo>
                        <a:pt x="2602" y="7477"/>
                      </a:lnTo>
                      <a:lnTo>
                        <a:pt x="3383" y="4154"/>
                      </a:lnTo>
                      <a:lnTo>
                        <a:pt x="4424" y="1662"/>
                      </a:lnTo>
                      <a:lnTo>
                        <a:pt x="6246"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40" name="Shape 240"/>
                <p:cNvSpPr/>
                <p:nvPr/>
              </p:nvSpPr>
              <p:spPr>
                <a:xfrm>
                  <a:off x="1660154" y="604270"/>
                  <a:ext cx="41346" cy="31805"/>
                </a:xfrm>
                <a:custGeom>
                  <a:avLst/>
                  <a:gdLst/>
                  <a:ahLst/>
                  <a:cxnLst>
                    <a:cxn ang="0">
                      <a:pos x="wd2" y="hd2"/>
                    </a:cxn>
                    <a:cxn ang="5400000">
                      <a:pos x="wd2" y="hd2"/>
                    </a:cxn>
                    <a:cxn ang="10800000">
                      <a:pos x="wd2" y="hd2"/>
                    </a:cxn>
                    <a:cxn ang="16200000">
                      <a:pos x="wd2" y="hd2"/>
                    </a:cxn>
                  </a:cxnLst>
                  <a:rect l="0" t="0" r="r" b="b"/>
                  <a:pathLst>
                    <a:path w="21600" h="21600" extrusionOk="0">
                      <a:moveTo>
                        <a:pt x="9969" y="0"/>
                      </a:moveTo>
                      <a:lnTo>
                        <a:pt x="16615" y="1080"/>
                      </a:lnTo>
                      <a:lnTo>
                        <a:pt x="19938" y="5400"/>
                      </a:lnTo>
                      <a:lnTo>
                        <a:pt x="21600" y="11880"/>
                      </a:lnTo>
                      <a:lnTo>
                        <a:pt x="19938" y="17280"/>
                      </a:lnTo>
                      <a:lnTo>
                        <a:pt x="13292" y="20520"/>
                      </a:lnTo>
                      <a:lnTo>
                        <a:pt x="11631" y="21600"/>
                      </a:lnTo>
                      <a:lnTo>
                        <a:pt x="9138" y="21600"/>
                      </a:lnTo>
                      <a:lnTo>
                        <a:pt x="4985" y="20520"/>
                      </a:lnTo>
                      <a:lnTo>
                        <a:pt x="831" y="15120"/>
                      </a:lnTo>
                      <a:lnTo>
                        <a:pt x="0" y="11880"/>
                      </a:lnTo>
                      <a:lnTo>
                        <a:pt x="1662" y="5400"/>
                      </a:lnTo>
                      <a:lnTo>
                        <a:pt x="4985" y="1080"/>
                      </a:lnTo>
                      <a:lnTo>
                        <a:pt x="9969"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41" name="Shape 241"/>
                <p:cNvSpPr/>
                <p:nvPr/>
              </p:nvSpPr>
              <p:spPr>
                <a:xfrm>
                  <a:off x="1540890" y="763289"/>
                  <a:ext cx="33395" cy="27034"/>
                </a:xfrm>
                <a:custGeom>
                  <a:avLst/>
                  <a:gdLst/>
                  <a:ahLst/>
                  <a:cxnLst>
                    <a:cxn ang="0">
                      <a:pos x="wd2" y="hd2"/>
                    </a:cxn>
                    <a:cxn ang="5400000">
                      <a:pos x="wd2" y="hd2"/>
                    </a:cxn>
                    <a:cxn ang="10800000">
                      <a:pos x="wd2" y="hd2"/>
                    </a:cxn>
                    <a:cxn ang="16200000">
                      <a:pos x="wd2" y="hd2"/>
                    </a:cxn>
                  </a:cxnLst>
                  <a:rect l="0" t="0" r="r" b="b"/>
                  <a:pathLst>
                    <a:path w="21600" h="21600" extrusionOk="0">
                      <a:moveTo>
                        <a:pt x="16457" y="0"/>
                      </a:moveTo>
                      <a:lnTo>
                        <a:pt x="17486" y="0"/>
                      </a:lnTo>
                      <a:lnTo>
                        <a:pt x="18514" y="2541"/>
                      </a:lnTo>
                      <a:lnTo>
                        <a:pt x="21600" y="3812"/>
                      </a:lnTo>
                      <a:lnTo>
                        <a:pt x="16457" y="10165"/>
                      </a:lnTo>
                      <a:lnTo>
                        <a:pt x="7200" y="17788"/>
                      </a:lnTo>
                      <a:lnTo>
                        <a:pt x="0" y="21600"/>
                      </a:lnTo>
                      <a:lnTo>
                        <a:pt x="0" y="15247"/>
                      </a:lnTo>
                      <a:lnTo>
                        <a:pt x="2057" y="10165"/>
                      </a:lnTo>
                      <a:lnTo>
                        <a:pt x="6171" y="6353"/>
                      </a:lnTo>
                      <a:lnTo>
                        <a:pt x="8229" y="5082"/>
                      </a:lnTo>
                      <a:lnTo>
                        <a:pt x="10286" y="2541"/>
                      </a:lnTo>
                      <a:lnTo>
                        <a:pt x="13371" y="2541"/>
                      </a:lnTo>
                      <a:lnTo>
                        <a:pt x="1645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42" name="Shape 242"/>
                <p:cNvSpPr/>
                <p:nvPr/>
              </p:nvSpPr>
              <p:spPr>
                <a:xfrm>
                  <a:off x="1591777" y="416628"/>
                  <a:ext cx="87461" cy="34986"/>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lnTo>
                        <a:pt x="3142" y="0"/>
                      </a:lnTo>
                      <a:lnTo>
                        <a:pt x="5891" y="982"/>
                      </a:lnTo>
                      <a:lnTo>
                        <a:pt x="7855" y="982"/>
                      </a:lnTo>
                      <a:lnTo>
                        <a:pt x="10996" y="1964"/>
                      </a:lnTo>
                      <a:lnTo>
                        <a:pt x="14924" y="4909"/>
                      </a:lnTo>
                      <a:lnTo>
                        <a:pt x="18851" y="9818"/>
                      </a:lnTo>
                      <a:lnTo>
                        <a:pt x="21600" y="14727"/>
                      </a:lnTo>
                      <a:lnTo>
                        <a:pt x="20815" y="19636"/>
                      </a:lnTo>
                      <a:lnTo>
                        <a:pt x="19636" y="20618"/>
                      </a:lnTo>
                      <a:lnTo>
                        <a:pt x="17280" y="20618"/>
                      </a:lnTo>
                      <a:lnTo>
                        <a:pt x="15316" y="17673"/>
                      </a:lnTo>
                      <a:lnTo>
                        <a:pt x="12960" y="17673"/>
                      </a:lnTo>
                      <a:lnTo>
                        <a:pt x="9818" y="21600"/>
                      </a:lnTo>
                      <a:lnTo>
                        <a:pt x="5891" y="21600"/>
                      </a:lnTo>
                      <a:lnTo>
                        <a:pt x="4713" y="20618"/>
                      </a:lnTo>
                      <a:lnTo>
                        <a:pt x="3535" y="17673"/>
                      </a:lnTo>
                      <a:lnTo>
                        <a:pt x="3535" y="12764"/>
                      </a:lnTo>
                      <a:lnTo>
                        <a:pt x="1571" y="10800"/>
                      </a:lnTo>
                      <a:lnTo>
                        <a:pt x="0" y="6873"/>
                      </a:lnTo>
                      <a:lnTo>
                        <a:pt x="0" y="4909"/>
                      </a:lnTo>
                      <a:lnTo>
                        <a:pt x="393" y="1964"/>
                      </a:lnTo>
                      <a:lnTo>
                        <a:pt x="1964"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43" name="Shape 243"/>
                <p:cNvSpPr/>
                <p:nvPr/>
              </p:nvSpPr>
              <p:spPr>
                <a:xfrm>
                  <a:off x="1599727" y="783962"/>
                  <a:ext cx="22263" cy="17494"/>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15429" y="0"/>
                      </a:lnTo>
                      <a:lnTo>
                        <a:pt x="18514" y="1964"/>
                      </a:lnTo>
                      <a:lnTo>
                        <a:pt x="21600" y="5891"/>
                      </a:lnTo>
                      <a:lnTo>
                        <a:pt x="18514" y="15709"/>
                      </a:lnTo>
                      <a:lnTo>
                        <a:pt x="15429" y="17673"/>
                      </a:lnTo>
                      <a:lnTo>
                        <a:pt x="13886" y="21600"/>
                      </a:lnTo>
                      <a:lnTo>
                        <a:pt x="10800" y="21600"/>
                      </a:lnTo>
                      <a:lnTo>
                        <a:pt x="4629" y="17673"/>
                      </a:lnTo>
                      <a:lnTo>
                        <a:pt x="0" y="11782"/>
                      </a:lnTo>
                      <a:lnTo>
                        <a:pt x="0" y="7855"/>
                      </a:lnTo>
                      <a:lnTo>
                        <a:pt x="6171"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44" name="Shape 244"/>
                <p:cNvSpPr/>
                <p:nvPr/>
              </p:nvSpPr>
              <p:spPr>
                <a:xfrm>
                  <a:off x="1707859" y="605861"/>
                  <a:ext cx="20675" cy="12722"/>
                </a:xfrm>
                <a:custGeom>
                  <a:avLst/>
                  <a:gdLst/>
                  <a:ahLst/>
                  <a:cxnLst>
                    <a:cxn ang="0">
                      <a:pos x="wd2" y="hd2"/>
                    </a:cxn>
                    <a:cxn ang="5400000">
                      <a:pos x="wd2" y="hd2"/>
                    </a:cxn>
                    <a:cxn ang="10800000">
                      <a:pos x="wd2" y="hd2"/>
                    </a:cxn>
                    <a:cxn ang="16200000">
                      <a:pos x="wd2" y="hd2"/>
                    </a:cxn>
                  </a:cxnLst>
                  <a:rect l="0" t="0" r="r" b="b"/>
                  <a:pathLst>
                    <a:path w="21600" h="21600" extrusionOk="0">
                      <a:moveTo>
                        <a:pt x="6646" y="0"/>
                      </a:moveTo>
                      <a:lnTo>
                        <a:pt x="13292" y="0"/>
                      </a:lnTo>
                      <a:lnTo>
                        <a:pt x="21600" y="13500"/>
                      </a:lnTo>
                      <a:lnTo>
                        <a:pt x="21600" y="16200"/>
                      </a:lnTo>
                      <a:lnTo>
                        <a:pt x="16615" y="16200"/>
                      </a:lnTo>
                      <a:lnTo>
                        <a:pt x="14954" y="21600"/>
                      </a:lnTo>
                      <a:lnTo>
                        <a:pt x="6646" y="21600"/>
                      </a:lnTo>
                      <a:lnTo>
                        <a:pt x="1662" y="16200"/>
                      </a:lnTo>
                      <a:lnTo>
                        <a:pt x="0" y="13500"/>
                      </a:lnTo>
                      <a:lnTo>
                        <a:pt x="0" y="8100"/>
                      </a:lnTo>
                      <a:lnTo>
                        <a:pt x="4985" y="2700"/>
                      </a:lnTo>
                      <a:lnTo>
                        <a:pt x="6646"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45" name="Shape 245"/>
                <p:cNvSpPr/>
                <p:nvPr/>
              </p:nvSpPr>
              <p:spPr>
                <a:xfrm>
                  <a:off x="1621989" y="567696"/>
                  <a:ext cx="15903" cy="15903"/>
                </a:xfrm>
                <a:custGeom>
                  <a:avLst/>
                  <a:gdLst/>
                  <a:ahLst/>
                  <a:cxnLst>
                    <a:cxn ang="0">
                      <a:pos x="wd2" y="hd2"/>
                    </a:cxn>
                    <a:cxn ang="5400000">
                      <a:pos x="wd2" y="hd2"/>
                    </a:cxn>
                    <a:cxn ang="10800000">
                      <a:pos x="wd2" y="hd2"/>
                    </a:cxn>
                    <a:cxn ang="16200000">
                      <a:pos x="wd2" y="hd2"/>
                    </a:cxn>
                  </a:cxnLst>
                  <a:rect l="0" t="0" r="r" b="b"/>
                  <a:pathLst>
                    <a:path w="21600" h="21600" extrusionOk="0">
                      <a:moveTo>
                        <a:pt x="17280" y="0"/>
                      </a:moveTo>
                      <a:lnTo>
                        <a:pt x="21600" y="0"/>
                      </a:lnTo>
                      <a:lnTo>
                        <a:pt x="17280" y="12960"/>
                      </a:lnTo>
                      <a:lnTo>
                        <a:pt x="8640" y="21600"/>
                      </a:lnTo>
                      <a:lnTo>
                        <a:pt x="0" y="21600"/>
                      </a:lnTo>
                      <a:lnTo>
                        <a:pt x="0" y="12960"/>
                      </a:lnTo>
                      <a:lnTo>
                        <a:pt x="2160" y="10800"/>
                      </a:lnTo>
                      <a:lnTo>
                        <a:pt x="8640" y="8640"/>
                      </a:lnTo>
                      <a:lnTo>
                        <a:pt x="1728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46" name="Shape 246"/>
                <p:cNvSpPr/>
                <p:nvPr/>
              </p:nvSpPr>
              <p:spPr>
                <a:xfrm>
                  <a:off x="1423217" y="413448"/>
                  <a:ext cx="529533" cy="384826"/>
                </a:xfrm>
                <a:custGeom>
                  <a:avLst/>
                  <a:gdLst/>
                  <a:ahLst/>
                  <a:cxnLst>
                    <a:cxn ang="0">
                      <a:pos x="wd2" y="hd2"/>
                    </a:cxn>
                    <a:cxn ang="5400000">
                      <a:pos x="wd2" y="hd2"/>
                    </a:cxn>
                    <a:cxn ang="10800000">
                      <a:pos x="wd2" y="hd2"/>
                    </a:cxn>
                    <a:cxn ang="16200000">
                      <a:pos x="wd2" y="hd2"/>
                    </a:cxn>
                  </a:cxnLst>
                  <a:rect l="0" t="0" r="r" b="b"/>
                  <a:pathLst>
                    <a:path w="21600" h="21600" extrusionOk="0">
                      <a:moveTo>
                        <a:pt x="2724" y="0"/>
                      </a:moveTo>
                      <a:lnTo>
                        <a:pt x="2789" y="0"/>
                      </a:lnTo>
                      <a:lnTo>
                        <a:pt x="2919" y="179"/>
                      </a:lnTo>
                      <a:lnTo>
                        <a:pt x="3049" y="179"/>
                      </a:lnTo>
                      <a:lnTo>
                        <a:pt x="3308" y="268"/>
                      </a:lnTo>
                      <a:lnTo>
                        <a:pt x="3503" y="268"/>
                      </a:lnTo>
                      <a:lnTo>
                        <a:pt x="3568" y="357"/>
                      </a:lnTo>
                      <a:lnTo>
                        <a:pt x="3632" y="357"/>
                      </a:lnTo>
                      <a:lnTo>
                        <a:pt x="3373" y="803"/>
                      </a:lnTo>
                      <a:lnTo>
                        <a:pt x="2984" y="1250"/>
                      </a:lnTo>
                      <a:lnTo>
                        <a:pt x="2659" y="1696"/>
                      </a:lnTo>
                      <a:lnTo>
                        <a:pt x="2465" y="2231"/>
                      </a:lnTo>
                      <a:lnTo>
                        <a:pt x="2465" y="2499"/>
                      </a:lnTo>
                      <a:lnTo>
                        <a:pt x="2595" y="2588"/>
                      </a:lnTo>
                      <a:lnTo>
                        <a:pt x="2724" y="2588"/>
                      </a:lnTo>
                      <a:lnTo>
                        <a:pt x="2724" y="3838"/>
                      </a:lnTo>
                      <a:lnTo>
                        <a:pt x="2789" y="3927"/>
                      </a:lnTo>
                      <a:lnTo>
                        <a:pt x="3049" y="3927"/>
                      </a:lnTo>
                      <a:lnTo>
                        <a:pt x="3503" y="3392"/>
                      </a:lnTo>
                      <a:lnTo>
                        <a:pt x="3503" y="2945"/>
                      </a:lnTo>
                      <a:lnTo>
                        <a:pt x="3308" y="2767"/>
                      </a:lnTo>
                      <a:lnTo>
                        <a:pt x="3243" y="2499"/>
                      </a:lnTo>
                      <a:lnTo>
                        <a:pt x="3243" y="2142"/>
                      </a:lnTo>
                      <a:lnTo>
                        <a:pt x="3373" y="1517"/>
                      </a:lnTo>
                      <a:lnTo>
                        <a:pt x="3957" y="893"/>
                      </a:lnTo>
                      <a:lnTo>
                        <a:pt x="4605" y="625"/>
                      </a:lnTo>
                      <a:lnTo>
                        <a:pt x="6097" y="357"/>
                      </a:lnTo>
                      <a:lnTo>
                        <a:pt x="6486" y="625"/>
                      </a:lnTo>
                      <a:lnTo>
                        <a:pt x="6811" y="1071"/>
                      </a:lnTo>
                      <a:lnTo>
                        <a:pt x="7070" y="1785"/>
                      </a:lnTo>
                      <a:lnTo>
                        <a:pt x="7135" y="2499"/>
                      </a:lnTo>
                      <a:lnTo>
                        <a:pt x="7135" y="2767"/>
                      </a:lnTo>
                      <a:lnTo>
                        <a:pt x="7070" y="2856"/>
                      </a:lnTo>
                      <a:lnTo>
                        <a:pt x="7070" y="3213"/>
                      </a:lnTo>
                      <a:lnTo>
                        <a:pt x="7200" y="3213"/>
                      </a:lnTo>
                      <a:lnTo>
                        <a:pt x="7459" y="2856"/>
                      </a:lnTo>
                      <a:lnTo>
                        <a:pt x="7784" y="2856"/>
                      </a:lnTo>
                      <a:lnTo>
                        <a:pt x="7978" y="2945"/>
                      </a:lnTo>
                      <a:lnTo>
                        <a:pt x="8108" y="3213"/>
                      </a:lnTo>
                      <a:lnTo>
                        <a:pt x="8432" y="3213"/>
                      </a:lnTo>
                      <a:lnTo>
                        <a:pt x="8822" y="2588"/>
                      </a:lnTo>
                      <a:lnTo>
                        <a:pt x="9016" y="2499"/>
                      </a:lnTo>
                      <a:lnTo>
                        <a:pt x="9146" y="2231"/>
                      </a:lnTo>
                      <a:lnTo>
                        <a:pt x="9341" y="2231"/>
                      </a:lnTo>
                      <a:lnTo>
                        <a:pt x="9989" y="2410"/>
                      </a:lnTo>
                      <a:lnTo>
                        <a:pt x="10703" y="2499"/>
                      </a:lnTo>
                      <a:lnTo>
                        <a:pt x="11286" y="2856"/>
                      </a:lnTo>
                      <a:lnTo>
                        <a:pt x="11676" y="3392"/>
                      </a:lnTo>
                      <a:lnTo>
                        <a:pt x="11935" y="3927"/>
                      </a:lnTo>
                      <a:lnTo>
                        <a:pt x="12324" y="4374"/>
                      </a:lnTo>
                      <a:lnTo>
                        <a:pt x="12908" y="4641"/>
                      </a:lnTo>
                      <a:lnTo>
                        <a:pt x="13881" y="4641"/>
                      </a:lnTo>
                      <a:lnTo>
                        <a:pt x="14400" y="4998"/>
                      </a:lnTo>
                      <a:lnTo>
                        <a:pt x="14465" y="5177"/>
                      </a:lnTo>
                      <a:lnTo>
                        <a:pt x="14465" y="5445"/>
                      </a:lnTo>
                      <a:lnTo>
                        <a:pt x="15114" y="5712"/>
                      </a:lnTo>
                      <a:lnTo>
                        <a:pt x="15568" y="6248"/>
                      </a:lnTo>
                      <a:lnTo>
                        <a:pt x="16281" y="6426"/>
                      </a:lnTo>
                      <a:lnTo>
                        <a:pt x="16281" y="6962"/>
                      </a:lnTo>
                      <a:lnTo>
                        <a:pt x="16995" y="6962"/>
                      </a:lnTo>
                      <a:lnTo>
                        <a:pt x="17254" y="7319"/>
                      </a:lnTo>
                      <a:lnTo>
                        <a:pt x="17384" y="7587"/>
                      </a:lnTo>
                      <a:lnTo>
                        <a:pt x="17449" y="7855"/>
                      </a:lnTo>
                      <a:lnTo>
                        <a:pt x="17319" y="8033"/>
                      </a:lnTo>
                      <a:lnTo>
                        <a:pt x="17059" y="8033"/>
                      </a:lnTo>
                      <a:lnTo>
                        <a:pt x="16605" y="8301"/>
                      </a:lnTo>
                      <a:lnTo>
                        <a:pt x="16800" y="8479"/>
                      </a:lnTo>
                      <a:lnTo>
                        <a:pt x="17449" y="8479"/>
                      </a:lnTo>
                      <a:lnTo>
                        <a:pt x="17643" y="8569"/>
                      </a:lnTo>
                      <a:lnTo>
                        <a:pt x="17708" y="8747"/>
                      </a:lnTo>
                      <a:lnTo>
                        <a:pt x="17449" y="8926"/>
                      </a:lnTo>
                      <a:lnTo>
                        <a:pt x="17319" y="9104"/>
                      </a:lnTo>
                      <a:lnTo>
                        <a:pt x="17124" y="9193"/>
                      </a:lnTo>
                      <a:lnTo>
                        <a:pt x="16930" y="9550"/>
                      </a:lnTo>
                      <a:lnTo>
                        <a:pt x="17384" y="9907"/>
                      </a:lnTo>
                      <a:lnTo>
                        <a:pt x="17643" y="9907"/>
                      </a:lnTo>
                      <a:lnTo>
                        <a:pt x="17773" y="10443"/>
                      </a:lnTo>
                      <a:lnTo>
                        <a:pt x="18032" y="10800"/>
                      </a:lnTo>
                      <a:lnTo>
                        <a:pt x="18551" y="11068"/>
                      </a:lnTo>
                      <a:lnTo>
                        <a:pt x="18941" y="11157"/>
                      </a:lnTo>
                      <a:lnTo>
                        <a:pt x="19005" y="11514"/>
                      </a:lnTo>
                      <a:lnTo>
                        <a:pt x="19005" y="11782"/>
                      </a:lnTo>
                      <a:lnTo>
                        <a:pt x="19200" y="12228"/>
                      </a:lnTo>
                      <a:lnTo>
                        <a:pt x="19330" y="12496"/>
                      </a:lnTo>
                      <a:lnTo>
                        <a:pt x="19719" y="12496"/>
                      </a:lnTo>
                      <a:lnTo>
                        <a:pt x="19978" y="12407"/>
                      </a:lnTo>
                      <a:lnTo>
                        <a:pt x="20043" y="12228"/>
                      </a:lnTo>
                      <a:lnTo>
                        <a:pt x="20238" y="12228"/>
                      </a:lnTo>
                      <a:lnTo>
                        <a:pt x="20368" y="12585"/>
                      </a:lnTo>
                      <a:lnTo>
                        <a:pt x="20562" y="12674"/>
                      </a:lnTo>
                      <a:lnTo>
                        <a:pt x="20627" y="12853"/>
                      </a:lnTo>
                      <a:lnTo>
                        <a:pt x="21146" y="12853"/>
                      </a:lnTo>
                      <a:lnTo>
                        <a:pt x="21405" y="12942"/>
                      </a:lnTo>
                      <a:lnTo>
                        <a:pt x="21535" y="13031"/>
                      </a:lnTo>
                      <a:lnTo>
                        <a:pt x="21600" y="13299"/>
                      </a:lnTo>
                      <a:lnTo>
                        <a:pt x="21600" y="13835"/>
                      </a:lnTo>
                      <a:lnTo>
                        <a:pt x="21470" y="14102"/>
                      </a:lnTo>
                      <a:lnTo>
                        <a:pt x="21146" y="14281"/>
                      </a:lnTo>
                      <a:lnTo>
                        <a:pt x="20822" y="14281"/>
                      </a:lnTo>
                      <a:lnTo>
                        <a:pt x="20822" y="14817"/>
                      </a:lnTo>
                      <a:lnTo>
                        <a:pt x="20627" y="15084"/>
                      </a:lnTo>
                      <a:lnTo>
                        <a:pt x="20497" y="15174"/>
                      </a:lnTo>
                      <a:lnTo>
                        <a:pt x="20238" y="15174"/>
                      </a:lnTo>
                      <a:lnTo>
                        <a:pt x="20238" y="15441"/>
                      </a:lnTo>
                      <a:lnTo>
                        <a:pt x="20173" y="15709"/>
                      </a:lnTo>
                      <a:lnTo>
                        <a:pt x="20173" y="15977"/>
                      </a:lnTo>
                      <a:lnTo>
                        <a:pt x="19914" y="16155"/>
                      </a:lnTo>
                      <a:lnTo>
                        <a:pt x="19330" y="15977"/>
                      </a:lnTo>
                      <a:lnTo>
                        <a:pt x="18941" y="15531"/>
                      </a:lnTo>
                      <a:lnTo>
                        <a:pt x="18551" y="14995"/>
                      </a:lnTo>
                      <a:lnTo>
                        <a:pt x="18227" y="14370"/>
                      </a:lnTo>
                      <a:lnTo>
                        <a:pt x="17773" y="13924"/>
                      </a:lnTo>
                      <a:lnTo>
                        <a:pt x="17254" y="13745"/>
                      </a:lnTo>
                      <a:lnTo>
                        <a:pt x="17124" y="13745"/>
                      </a:lnTo>
                      <a:lnTo>
                        <a:pt x="16995" y="13924"/>
                      </a:lnTo>
                      <a:lnTo>
                        <a:pt x="16800" y="14102"/>
                      </a:lnTo>
                      <a:lnTo>
                        <a:pt x="16735" y="14192"/>
                      </a:lnTo>
                      <a:lnTo>
                        <a:pt x="16930" y="14281"/>
                      </a:lnTo>
                      <a:lnTo>
                        <a:pt x="17124" y="14281"/>
                      </a:lnTo>
                      <a:lnTo>
                        <a:pt x="17254" y="14192"/>
                      </a:lnTo>
                      <a:lnTo>
                        <a:pt x="17254" y="14638"/>
                      </a:lnTo>
                      <a:lnTo>
                        <a:pt x="17124" y="14727"/>
                      </a:lnTo>
                      <a:lnTo>
                        <a:pt x="16995" y="14727"/>
                      </a:lnTo>
                      <a:lnTo>
                        <a:pt x="16930" y="14638"/>
                      </a:lnTo>
                      <a:lnTo>
                        <a:pt x="16930" y="15174"/>
                      </a:lnTo>
                      <a:lnTo>
                        <a:pt x="17254" y="15174"/>
                      </a:lnTo>
                      <a:lnTo>
                        <a:pt x="17254" y="15531"/>
                      </a:lnTo>
                      <a:lnTo>
                        <a:pt x="17449" y="16066"/>
                      </a:lnTo>
                      <a:lnTo>
                        <a:pt x="17643" y="16423"/>
                      </a:lnTo>
                      <a:lnTo>
                        <a:pt x="17773" y="16512"/>
                      </a:lnTo>
                      <a:lnTo>
                        <a:pt x="18032" y="16602"/>
                      </a:lnTo>
                      <a:lnTo>
                        <a:pt x="18422" y="16602"/>
                      </a:lnTo>
                      <a:lnTo>
                        <a:pt x="18422" y="16780"/>
                      </a:lnTo>
                      <a:lnTo>
                        <a:pt x="18551" y="16959"/>
                      </a:lnTo>
                      <a:lnTo>
                        <a:pt x="19005" y="16959"/>
                      </a:lnTo>
                      <a:lnTo>
                        <a:pt x="19005" y="17226"/>
                      </a:lnTo>
                      <a:lnTo>
                        <a:pt x="18941" y="17405"/>
                      </a:lnTo>
                      <a:lnTo>
                        <a:pt x="18941" y="17583"/>
                      </a:lnTo>
                      <a:lnTo>
                        <a:pt x="19005" y="17673"/>
                      </a:lnTo>
                      <a:lnTo>
                        <a:pt x="19005" y="17762"/>
                      </a:lnTo>
                      <a:lnTo>
                        <a:pt x="19200" y="18030"/>
                      </a:lnTo>
                      <a:lnTo>
                        <a:pt x="19265" y="18208"/>
                      </a:lnTo>
                      <a:lnTo>
                        <a:pt x="19330" y="18298"/>
                      </a:lnTo>
                      <a:lnTo>
                        <a:pt x="19395" y="18565"/>
                      </a:lnTo>
                      <a:lnTo>
                        <a:pt x="19395" y="18744"/>
                      </a:lnTo>
                      <a:lnTo>
                        <a:pt x="19200" y="19815"/>
                      </a:lnTo>
                      <a:lnTo>
                        <a:pt x="19070" y="19993"/>
                      </a:lnTo>
                      <a:lnTo>
                        <a:pt x="18681" y="19904"/>
                      </a:lnTo>
                      <a:lnTo>
                        <a:pt x="18097" y="19636"/>
                      </a:lnTo>
                      <a:lnTo>
                        <a:pt x="17449" y="19369"/>
                      </a:lnTo>
                      <a:lnTo>
                        <a:pt x="16930" y="18922"/>
                      </a:lnTo>
                      <a:lnTo>
                        <a:pt x="16605" y="18565"/>
                      </a:lnTo>
                      <a:lnTo>
                        <a:pt x="16281" y="18565"/>
                      </a:lnTo>
                      <a:lnTo>
                        <a:pt x="16735" y="19101"/>
                      </a:lnTo>
                      <a:lnTo>
                        <a:pt x="17903" y="20440"/>
                      </a:lnTo>
                      <a:lnTo>
                        <a:pt x="18097" y="21154"/>
                      </a:lnTo>
                      <a:lnTo>
                        <a:pt x="18097" y="21243"/>
                      </a:lnTo>
                      <a:lnTo>
                        <a:pt x="18032" y="21511"/>
                      </a:lnTo>
                      <a:lnTo>
                        <a:pt x="17968" y="21600"/>
                      </a:lnTo>
                      <a:lnTo>
                        <a:pt x="17773" y="21600"/>
                      </a:lnTo>
                      <a:lnTo>
                        <a:pt x="17708" y="21511"/>
                      </a:lnTo>
                      <a:lnTo>
                        <a:pt x="17708" y="21154"/>
                      </a:lnTo>
                      <a:lnTo>
                        <a:pt x="17643" y="21154"/>
                      </a:lnTo>
                      <a:lnTo>
                        <a:pt x="16930" y="20797"/>
                      </a:lnTo>
                      <a:lnTo>
                        <a:pt x="16346" y="20618"/>
                      </a:lnTo>
                      <a:lnTo>
                        <a:pt x="15697" y="20261"/>
                      </a:lnTo>
                      <a:lnTo>
                        <a:pt x="15243" y="19993"/>
                      </a:lnTo>
                      <a:lnTo>
                        <a:pt x="14854" y="19904"/>
                      </a:lnTo>
                      <a:lnTo>
                        <a:pt x="14400" y="19636"/>
                      </a:lnTo>
                      <a:lnTo>
                        <a:pt x="14076" y="19458"/>
                      </a:lnTo>
                      <a:lnTo>
                        <a:pt x="13816" y="19101"/>
                      </a:lnTo>
                      <a:lnTo>
                        <a:pt x="13881" y="18655"/>
                      </a:lnTo>
                      <a:lnTo>
                        <a:pt x="12843" y="17762"/>
                      </a:lnTo>
                      <a:lnTo>
                        <a:pt x="11870" y="16869"/>
                      </a:lnTo>
                      <a:lnTo>
                        <a:pt x="11611" y="17226"/>
                      </a:lnTo>
                      <a:lnTo>
                        <a:pt x="11416" y="17316"/>
                      </a:lnTo>
                      <a:lnTo>
                        <a:pt x="11351" y="17405"/>
                      </a:lnTo>
                      <a:lnTo>
                        <a:pt x="11222" y="17405"/>
                      </a:lnTo>
                      <a:lnTo>
                        <a:pt x="10962" y="17137"/>
                      </a:lnTo>
                      <a:lnTo>
                        <a:pt x="10897" y="17137"/>
                      </a:lnTo>
                      <a:lnTo>
                        <a:pt x="10054" y="17673"/>
                      </a:lnTo>
                      <a:lnTo>
                        <a:pt x="9924" y="17673"/>
                      </a:lnTo>
                      <a:lnTo>
                        <a:pt x="9730" y="17583"/>
                      </a:lnTo>
                      <a:lnTo>
                        <a:pt x="9081" y="17137"/>
                      </a:lnTo>
                      <a:lnTo>
                        <a:pt x="8951" y="16602"/>
                      </a:lnTo>
                      <a:lnTo>
                        <a:pt x="9016" y="16512"/>
                      </a:lnTo>
                      <a:lnTo>
                        <a:pt x="9081" y="16334"/>
                      </a:lnTo>
                      <a:lnTo>
                        <a:pt x="9276" y="16066"/>
                      </a:lnTo>
                      <a:lnTo>
                        <a:pt x="9405" y="15977"/>
                      </a:lnTo>
                      <a:lnTo>
                        <a:pt x="9665" y="15709"/>
                      </a:lnTo>
                      <a:lnTo>
                        <a:pt x="9795" y="15620"/>
                      </a:lnTo>
                      <a:lnTo>
                        <a:pt x="11286" y="15620"/>
                      </a:lnTo>
                      <a:lnTo>
                        <a:pt x="11546" y="15531"/>
                      </a:lnTo>
                      <a:lnTo>
                        <a:pt x="11870" y="15441"/>
                      </a:lnTo>
                      <a:lnTo>
                        <a:pt x="12324" y="15174"/>
                      </a:lnTo>
                      <a:lnTo>
                        <a:pt x="12195" y="15084"/>
                      </a:lnTo>
                      <a:lnTo>
                        <a:pt x="12000" y="14817"/>
                      </a:lnTo>
                      <a:lnTo>
                        <a:pt x="11870" y="14370"/>
                      </a:lnTo>
                      <a:lnTo>
                        <a:pt x="11870" y="14192"/>
                      </a:lnTo>
                      <a:lnTo>
                        <a:pt x="11935" y="14102"/>
                      </a:lnTo>
                      <a:lnTo>
                        <a:pt x="12130" y="13924"/>
                      </a:lnTo>
                      <a:lnTo>
                        <a:pt x="12454" y="13924"/>
                      </a:lnTo>
                      <a:lnTo>
                        <a:pt x="12843" y="13388"/>
                      </a:lnTo>
                      <a:lnTo>
                        <a:pt x="13168" y="12674"/>
                      </a:lnTo>
                      <a:lnTo>
                        <a:pt x="13232" y="12496"/>
                      </a:lnTo>
                      <a:lnTo>
                        <a:pt x="13297" y="12139"/>
                      </a:lnTo>
                      <a:lnTo>
                        <a:pt x="13168" y="11514"/>
                      </a:lnTo>
                      <a:lnTo>
                        <a:pt x="12649" y="10800"/>
                      </a:lnTo>
                      <a:lnTo>
                        <a:pt x="12130" y="10175"/>
                      </a:lnTo>
                      <a:lnTo>
                        <a:pt x="11546" y="9729"/>
                      </a:lnTo>
                      <a:lnTo>
                        <a:pt x="11027" y="9461"/>
                      </a:lnTo>
                      <a:lnTo>
                        <a:pt x="10897" y="9461"/>
                      </a:lnTo>
                      <a:lnTo>
                        <a:pt x="10703" y="9550"/>
                      </a:lnTo>
                      <a:lnTo>
                        <a:pt x="10573" y="9818"/>
                      </a:lnTo>
                      <a:lnTo>
                        <a:pt x="10378" y="9907"/>
                      </a:lnTo>
                      <a:lnTo>
                        <a:pt x="10119" y="9907"/>
                      </a:lnTo>
                      <a:lnTo>
                        <a:pt x="9989" y="9550"/>
                      </a:lnTo>
                      <a:lnTo>
                        <a:pt x="9989" y="9461"/>
                      </a:lnTo>
                      <a:lnTo>
                        <a:pt x="10054" y="9193"/>
                      </a:lnTo>
                      <a:lnTo>
                        <a:pt x="10119" y="9104"/>
                      </a:lnTo>
                      <a:lnTo>
                        <a:pt x="10314" y="9104"/>
                      </a:lnTo>
                      <a:lnTo>
                        <a:pt x="10443" y="9015"/>
                      </a:lnTo>
                      <a:lnTo>
                        <a:pt x="10638" y="9015"/>
                      </a:lnTo>
                      <a:lnTo>
                        <a:pt x="10378" y="8658"/>
                      </a:lnTo>
                      <a:lnTo>
                        <a:pt x="9405" y="7587"/>
                      </a:lnTo>
                      <a:lnTo>
                        <a:pt x="9016" y="7230"/>
                      </a:lnTo>
                      <a:lnTo>
                        <a:pt x="8692" y="6962"/>
                      </a:lnTo>
                      <a:lnTo>
                        <a:pt x="8368" y="7230"/>
                      </a:lnTo>
                      <a:lnTo>
                        <a:pt x="8173" y="7587"/>
                      </a:lnTo>
                      <a:lnTo>
                        <a:pt x="8043" y="7765"/>
                      </a:lnTo>
                      <a:lnTo>
                        <a:pt x="7849" y="8122"/>
                      </a:lnTo>
                      <a:lnTo>
                        <a:pt x="7719" y="8212"/>
                      </a:lnTo>
                      <a:lnTo>
                        <a:pt x="7459" y="8301"/>
                      </a:lnTo>
                      <a:lnTo>
                        <a:pt x="7265" y="8301"/>
                      </a:lnTo>
                      <a:lnTo>
                        <a:pt x="7200" y="8212"/>
                      </a:lnTo>
                      <a:lnTo>
                        <a:pt x="7200" y="7587"/>
                      </a:lnTo>
                      <a:lnTo>
                        <a:pt x="3049" y="7587"/>
                      </a:lnTo>
                      <a:lnTo>
                        <a:pt x="2919" y="7319"/>
                      </a:lnTo>
                      <a:lnTo>
                        <a:pt x="2724" y="7230"/>
                      </a:lnTo>
                      <a:lnTo>
                        <a:pt x="2400" y="6783"/>
                      </a:lnTo>
                      <a:lnTo>
                        <a:pt x="1168" y="6783"/>
                      </a:lnTo>
                      <a:lnTo>
                        <a:pt x="1103" y="6516"/>
                      </a:lnTo>
                      <a:lnTo>
                        <a:pt x="973" y="6337"/>
                      </a:lnTo>
                      <a:lnTo>
                        <a:pt x="778" y="6248"/>
                      </a:lnTo>
                      <a:lnTo>
                        <a:pt x="649" y="5712"/>
                      </a:lnTo>
                      <a:lnTo>
                        <a:pt x="843" y="5623"/>
                      </a:lnTo>
                      <a:lnTo>
                        <a:pt x="1168" y="5623"/>
                      </a:lnTo>
                      <a:lnTo>
                        <a:pt x="1427" y="5712"/>
                      </a:lnTo>
                      <a:lnTo>
                        <a:pt x="1751" y="5891"/>
                      </a:lnTo>
                      <a:lnTo>
                        <a:pt x="1751" y="5445"/>
                      </a:lnTo>
                      <a:lnTo>
                        <a:pt x="1427" y="5266"/>
                      </a:lnTo>
                      <a:lnTo>
                        <a:pt x="973" y="5088"/>
                      </a:lnTo>
                      <a:lnTo>
                        <a:pt x="454" y="4998"/>
                      </a:lnTo>
                      <a:lnTo>
                        <a:pt x="324" y="4998"/>
                      </a:lnTo>
                      <a:lnTo>
                        <a:pt x="195" y="4731"/>
                      </a:lnTo>
                      <a:lnTo>
                        <a:pt x="130" y="4641"/>
                      </a:lnTo>
                      <a:lnTo>
                        <a:pt x="0" y="4195"/>
                      </a:lnTo>
                      <a:lnTo>
                        <a:pt x="0" y="3302"/>
                      </a:lnTo>
                      <a:lnTo>
                        <a:pt x="65" y="2945"/>
                      </a:lnTo>
                      <a:lnTo>
                        <a:pt x="130" y="2767"/>
                      </a:lnTo>
                      <a:lnTo>
                        <a:pt x="324" y="2588"/>
                      </a:lnTo>
                      <a:lnTo>
                        <a:pt x="519" y="2231"/>
                      </a:lnTo>
                      <a:lnTo>
                        <a:pt x="649" y="2053"/>
                      </a:lnTo>
                      <a:lnTo>
                        <a:pt x="649" y="1339"/>
                      </a:lnTo>
                      <a:lnTo>
                        <a:pt x="1168" y="714"/>
                      </a:lnTo>
                      <a:lnTo>
                        <a:pt x="1946" y="268"/>
                      </a:lnTo>
                      <a:lnTo>
                        <a:pt x="2724"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47" name="Shape 247"/>
                <p:cNvSpPr/>
                <p:nvPr/>
              </p:nvSpPr>
              <p:spPr>
                <a:xfrm>
                  <a:off x="1639482" y="746603"/>
                  <a:ext cx="14313" cy="12701"/>
                </a:xfrm>
                <a:custGeom>
                  <a:avLst/>
                  <a:gdLst/>
                  <a:ahLst/>
                  <a:cxnLst>
                    <a:cxn ang="0">
                      <a:pos x="wd2" y="hd2"/>
                    </a:cxn>
                    <a:cxn ang="5400000">
                      <a:pos x="wd2" y="hd2"/>
                    </a:cxn>
                    <a:cxn ang="10800000">
                      <a:pos x="wd2" y="hd2"/>
                    </a:cxn>
                    <a:cxn ang="16200000">
                      <a:pos x="wd2" y="hd2"/>
                    </a:cxn>
                  </a:cxnLst>
                  <a:rect l="0" t="0" r="r" b="b"/>
                  <a:pathLst>
                    <a:path w="21600" h="21600" extrusionOk="0">
                      <a:moveTo>
                        <a:pt x="4800" y="0"/>
                      </a:moveTo>
                      <a:lnTo>
                        <a:pt x="12000" y="0"/>
                      </a:lnTo>
                      <a:lnTo>
                        <a:pt x="21600" y="14400"/>
                      </a:lnTo>
                      <a:lnTo>
                        <a:pt x="16800" y="21600"/>
                      </a:lnTo>
                      <a:lnTo>
                        <a:pt x="7200" y="21600"/>
                      </a:lnTo>
                      <a:lnTo>
                        <a:pt x="0" y="14400"/>
                      </a:lnTo>
                      <a:lnTo>
                        <a:pt x="48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48" name="Shape 248"/>
                <p:cNvSpPr/>
                <p:nvPr/>
              </p:nvSpPr>
              <p:spPr>
                <a:xfrm>
                  <a:off x="1532155" y="67186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15429" y="6171"/>
                      </a:lnTo>
                      <a:lnTo>
                        <a:pt x="15429" y="9257"/>
                      </a:lnTo>
                      <a:lnTo>
                        <a:pt x="21600" y="21600"/>
                      </a:lnTo>
                      <a:lnTo>
                        <a:pt x="9257" y="18514"/>
                      </a:lnTo>
                      <a:lnTo>
                        <a:pt x="3086" y="15429"/>
                      </a:lnTo>
                      <a:lnTo>
                        <a:pt x="0" y="9257"/>
                      </a:lnTo>
                      <a:lnTo>
                        <a:pt x="0" y="3086"/>
                      </a:lnTo>
                      <a:lnTo>
                        <a:pt x="6171"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49" name="Shape 249"/>
                <p:cNvSpPr/>
                <p:nvPr/>
              </p:nvSpPr>
              <p:spPr>
                <a:xfrm>
                  <a:off x="1388232" y="28623"/>
                  <a:ext cx="569288" cy="297366"/>
                </a:xfrm>
                <a:custGeom>
                  <a:avLst/>
                  <a:gdLst/>
                  <a:ahLst/>
                  <a:cxnLst>
                    <a:cxn ang="0">
                      <a:pos x="wd2" y="hd2"/>
                    </a:cxn>
                    <a:cxn ang="5400000">
                      <a:pos x="wd2" y="hd2"/>
                    </a:cxn>
                    <a:cxn ang="10800000">
                      <a:pos x="wd2" y="hd2"/>
                    </a:cxn>
                    <a:cxn ang="16200000">
                      <a:pos x="wd2" y="hd2"/>
                    </a:cxn>
                  </a:cxnLst>
                  <a:rect l="0" t="0" r="r" b="b"/>
                  <a:pathLst>
                    <a:path w="21600" h="21600" extrusionOk="0">
                      <a:moveTo>
                        <a:pt x="12972" y="0"/>
                      </a:moveTo>
                      <a:lnTo>
                        <a:pt x="13213" y="0"/>
                      </a:lnTo>
                      <a:lnTo>
                        <a:pt x="13575" y="231"/>
                      </a:lnTo>
                      <a:lnTo>
                        <a:pt x="15687" y="231"/>
                      </a:lnTo>
                      <a:lnTo>
                        <a:pt x="16472" y="347"/>
                      </a:lnTo>
                      <a:lnTo>
                        <a:pt x="17135" y="693"/>
                      </a:lnTo>
                      <a:lnTo>
                        <a:pt x="17558" y="1155"/>
                      </a:lnTo>
                      <a:lnTo>
                        <a:pt x="17497" y="1271"/>
                      </a:lnTo>
                      <a:lnTo>
                        <a:pt x="17377" y="1386"/>
                      </a:lnTo>
                      <a:lnTo>
                        <a:pt x="19066" y="578"/>
                      </a:lnTo>
                      <a:lnTo>
                        <a:pt x="19549" y="809"/>
                      </a:lnTo>
                      <a:lnTo>
                        <a:pt x="19669" y="924"/>
                      </a:lnTo>
                      <a:lnTo>
                        <a:pt x="19850" y="1271"/>
                      </a:lnTo>
                      <a:lnTo>
                        <a:pt x="19971" y="1733"/>
                      </a:lnTo>
                      <a:lnTo>
                        <a:pt x="20212" y="1964"/>
                      </a:lnTo>
                      <a:lnTo>
                        <a:pt x="20695" y="2079"/>
                      </a:lnTo>
                      <a:lnTo>
                        <a:pt x="21419" y="2426"/>
                      </a:lnTo>
                      <a:lnTo>
                        <a:pt x="21600" y="2888"/>
                      </a:lnTo>
                      <a:lnTo>
                        <a:pt x="21600" y="3119"/>
                      </a:lnTo>
                      <a:lnTo>
                        <a:pt x="21419" y="3350"/>
                      </a:lnTo>
                      <a:lnTo>
                        <a:pt x="21359" y="3350"/>
                      </a:lnTo>
                      <a:lnTo>
                        <a:pt x="21238" y="3465"/>
                      </a:lnTo>
                      <a:lnTo>
                        <a:pt x="21057" y="3465"/>
                      </a:lnTo>
                      <a:lnTo>
                        <a:pt x="20152" y="4274"/>
                      </a:lnTo>
                      <a:lnTo>
                        <a:pt x="19307" y="4620"/>
                      </a:lnTo>
                      <a:lnTo>
                        <a:pt x="18402" y="4736"/>
                      </a:lnTo>
                      <a:lnTo>
                        <a:pt x="17437" y="5313"/>
                      </a:lnTo>
                      <a:lnTo>
                        <a:pt x="17739" y="5660"/>
                      </a:lnTo>
                      <a:lnTo>
                        <a:pt x="18282" y="5660"/>
                      </a:lnTo>
                      <a:lnTo>
                        <a:pt x="18764" y="5429"/>
                      </a:lnTo>
                      <a:lnTo>
                        <a:pt x="19307" y="5429"/>
                      </a:lnTo>
                      <a:lnTo>
                        <a:pt x="18704" y="6237"/>
                      </a:lnTo>
                      <a:lnTo>
                        <a:pt x="17196" y="7393"/>
                      </a:lnTo>
                      <a:lnTo>
                        <a:pt x="16472" y="7855"/>
                      </a:lnTo>
                      <a:lnTo>
                        <a:pt x="15808" y="8432"/>
                      </a:lnTo>
                      <a:lnTo>
                        <a:pt x="15204" y="9356"/>
                      </a:lnTo>
                      <a:lnTo>
                        <a:pt x="14722" y="10396"/>
                      </a:lnTo>
                      <a:lnTo>
                        <a:pt x="14179" y="11320"/>
                      </a:lnTo>
                      <a:lnTo>
                        <a:pt x="13817" y="11551"/>
                      </a:lnTo>
                      <a:lnTo>
                        <a:pt x="13334" y="11435"/>
                      </a:lnTo>
                      <a:lnTo>
                        <a:pt x="12912" y="11435"/>
                      </a:lnTo>
                      <a:lnTo>
                        <a:pt x="11826" y="12013"/>
                      </a:lnTo>
                      <a:lnTo>
                        <a:pt x="11343" y="12590"/>
                      </a:lnTo>
                      <a:lnTo>
                        <a:pt x="12067" y="12590"/>
                      </a:lnTo>
                      <a:lnTo>
                        <a:pt x="12067" y="13168"/>
                      </a:lnTo>
                      <a:lnTo>
                        <a:pt x="11946" y="13283"/>
                      </a:lnTo>
                      <a:lnTo>
                        <a:pt x="11826" y="13514"/>
                      </a:lnTo>
                      <a:lnTo>
                        <a:pt x="11765" y="13514"/>
                      </a:lnTo>
                      <a:lnTo>
                        <a:pt x="11524" y="13283"/>
                      </a:lnTo>
                      <a:lnTo>
                        <a:pt x="11343" y="13283"/>
                      </a:lnTo>
                      <a:lnTo>
                        <a:pt x="11584" y="13630"/>
                      </a:lnTo>
                      <a:lnTo>
                        <a:pt x="11765" y="13745"/>
                      </a:lnTo>
                      <a:lnTo>
                        <a:pt x="11886" y="14092"/>
                      </a:lnTo>
                      <a:lnTo>
                        <a:pt x="12067" y="14439"/>
                      </a:lnTo>
                      <a:lnTo>
                        <a:pt x="11584" y="15016"/>
                      </a:lnTo>
                      <a:lnTo>
                        <a:pt x="11162" y="16402"/>
                      </a:lnTo>
                      <a:lnTo>
                        <a:pt x="10981" y="16633"/>
                      </a:lnTo>
                      <a:lnTo>
                        <a:pt x="9714" y="16633"/>
                      </a:lnTo>
                      <a:lnTo>
                        <a:pt x="9835" y="16980"/>
                      </a:lnTo>
                      <a:lnTo>
                        <a:pt x="9955" y="17211"/>
                      </a:lnTo>
                      <a:lnTo>
                        <a:pt x="9955" y="17788"/>
                      </a:lnTo>
                      <a:lnTo>
                        <a:pt x="9714" y="18250"/>
                      </a:lnTo>
                      <a:lnTo>
                        <a:pt x="9533" y="18250"/>
                      </a:lnTo>
                      <a:lnTo>
                        <a:pt x="8930" y="18828"/>
                      </a:lnTo>
                      <a:lnTo>
                        <a:pt x="8869" y="19174"/>
                      </a:lnTo>
                      <a:lnTo>
                        <a:pt x="8869" y="19521"/>
                      </a:lnTo>
                      <a:lnTo>
                        <a:pt x="9654" y="19521"/>
                      </a:lnTo>
                      <a:lnTo>
                        <a:pt x="9835" y="19867"/>
                      </a:lnTo>
                      <a:lnTo>
                        <a:pt x="9835" y="19983"/>
                      </a:lnTo>
                      <a:lnTo>
                        <a:pt x="9654" y="20560"/>
                      </a:lnTo>
                      <a:lnTo>
                        <a:pt x="9111" y="21022"/>
                      </a:lnTo>
                      <a:lnTo>
                        <a:pt x="8447" y="21484"/>
                      </a:lnTo>
                      <a:lnTo>
                        <a:pt x="7904" y="21600"/>
                      </a:lnTo>
                      <a:lnTo>
                        <a:pt x="7723" y="21600"/>
                      </a:lnTo>
                      <a:lnTo>
                        <a:pt x="7602" y="21484"/>
                      </a:lnTo>
                      <a:lnTo>
                        <a:pt x="7361" y="21022"/>
                      </a:lnTo>
                      <a:lnTo>
                        <a:pt x="7180" y="20907"/>
                      </a:lnTo>
                      <a:lnTo>
                        <a:pt x="5068" y="20907"/>
                      </a:lnTo>
                      <a:lnTo>
                        <a:pt x="5008" y="21022"/>
                      </a:lnTo>
                      <a:lnTo>
                        <a:pt x="4706" y="21253"/>
                      </a:lnTo>
                      <a:lnTo>
                        <a:pt x="4465" y="21253"/>
                      </a:lnTo>
                      <a:lnTo>
                        <a:pt x="3318" y="21022"/>
                      </a:lnTo>
                      <a:lnTo>
                        <a:pt x="2232" y="20445"/>
                      </a:lnTo>
                      <a:lnTo>
                        <a:pt x="1991" y="20907"/>
                      </a:lnTo>
                      <a:lnTo>
                        <a:pt x="1750" y="20907"/>
                      </a:lnTo>
                      <a:lnTo>
                        <a:pt x="1689" y="20676"/>
                      </a:lnTo>
                      <a:lnTo>
                        <a:pt x="1629" y="20676"/>
                      </a:lnTo>
                      <a:lnTo>
                        <a:pt x="1629" y="20560"/>
                      </a:lnTo>
                      <a:lnTo>
                        <a:pt x="1689" y="19867"/>
                      </a:lnTo>
                      <a:lnTo>
                        <a:pt x="1991" y="19405"/>
                      </a:lnTo>
                      <a:lnTo>
                        <a:pt x="2293" y="19174"/>
                      </a:lnTo>
                      <a:lnTo>
                        <a:pt x="2715" y="19174"/>
                      </a:lnTo>
                      <a:lnTo>
                        <a:pt x="3137" y="18943"/>
                      </a:lnTo>
                      <a:lnTo>
                        <a:pt x="3439" y="18712"/>
                      </a:lnTo>
                      <a:lnTo>
                        <a:pt x="2836" y="18135"/>
                      </a:lnTo>
                      <a:lnTo>
                        <a:pt x="2655" y="17788"/>
                      </a:lnTo>
                      <a:lnTo>
                        <a:pt x="2594" y="17557"/>
                      </a:lnTo>
                      <a:lnTo>
                        <a:pt x="2594" y="16980"/>
                      </a:lnTo>
                      <a:lnTo>
                        <a:pt x="2655" y="16749"/>
                      </a:lnTo>
                      <a:lnTo>
                        <a:pt x="3198" y="16749"/>
                      </a:lnTo>
                      <a:lnTo>
                        <a:pt x="3741" y="16980"/>
                      </a:lnTo>
                      <a:lnTo>
                        <a:pt x="4103" y="17211"/>
                      </a:lnTo>
                      <a:lnTo>
                        <a:pt x="4404" y="17673"/>
                      </a:lnTo>
                      <a:lnTo>
                        <a:pt x="4766" y="18135"/>
                      </a:lnTo>
                      <a:lnTo>
                        <a:pt x="5189" y="18135"/>
                      </a:lnTo>
                      <a:lnTo>
                        <a:pt x="4887" y="17557"/>
                      </a:lnTo>
                      <a:lnTo>
                        <a:pt x="4465" y="17095"/>
                      </a:lnTo>
                      <a:lnTo>
                        <a:pt x="4284" y="16518"/>
                      </a:lnTo>
                      <a:lnTo>
                        <a:pt x="4103" y="15825"/>
                      </a:lnTo>
                      <a:lnTo>
                        <a:pt x="3741" y="15825"/>
                      </a:lnTo>
                      <a:lnTo>
                        <a:pt x="3620" y="15940"/>
                      </a:lnTo>
                      <a:lnTo>
                        <a:pt x="3560" y="15940"/>
                      </a:lnTo>
                      <a:lnTo>
                        <a:pt x="3499" y="16056"/>
                      </a:lnTo>
                      <a:lnTo>
                        <a:pt x="3137" y="16056"/>
                      </a:lnTo>
                      <a:lnTo>
                        <a:pt x="3137" y="15478"/>
                      </a:lnTo>
                      <a:lnTo>
                        <a:pt x="3258" y="14901"/>
                      </a:lnTo>
                      <a:lnTo>
                        <a:pt x="3439" y="14439"/>
                      </a:lnTo>
                      <a:lnTo>
                        <a:pt x="3861" y="13861"/>
                      </a:lnTo>
                      <a:lnTo>
                        <a:pt x="4344" y="13745"/>
                      </a:lnTo>
                      <a:lnTo>
                        <a:pt x="4706" y="13745"/>
                      </a:lnTo>
                      <a:lnTo>
                        <a:pt x="5008" y="13514"/>
                      </a:lnTo>
                      <a:lnTo>
                        <a:pt x="5189" y="12706"/>
                      </a:lnTo>
                      <a:lnTo>
                        <a:pt x="5008" y="12013"/>
                      </a:lnTo>
                      <a:lnTo>
                        <a:pt x="4585" y="11435"/>
                      </a:lnTo>
                      <a:lnTo>
                        <a:pt x="4103" y="10973"/>
                      </a:lnTo>
                      <a:lnTo>
                        <a:pt x="3620" y="10742"/>
                      </a:lnTo>
                      <a:lnTo>
                        <a:pt x="3499" y="10280"/>
                      </a:lnTo>
                      <a:lnTo>
                        <a:pt x="3499" y="10165"/>
                      </a:lnTo>
                      <a:lnTo>
                        <a:pt x="3560" y="9934"/>
                      </a:lnTo>
                      <a:lnTo>
                        <a:pt x="3922" y="9934"/>
                      </a:lnTo>
                      <a:lnTo>
                        <a:pt x="3861" y="9818"/>
                      </a:lnTo>
                      <a:lnTo>
                        <a:pt x="3801" y="9587"/>
                      </a:lnTo>
                      <a:lnTo>
                        <a:pt x="3801" y="9356"/>
                      </a:lnTo>
                      <a:lnTo>
                        <a:pt x="5491" y="9356"/>
                      </a:lnTo>
                      <a:lnTo>
                        <a:pt x="5853" y="9818"/>
                      </a:lnTo>
                      <a:lnTo>
                        <a:pt x="6215" y="10396"/>
                      </a:lnTo>
                      <a:lnTo>
                        <a:pt x="6516" y="10858"/>
                      </a:lnTo>
                      <a:lnTo>
                        <a:pt x="6999" y="10973"/>
                      </a:lnTo>
                      <a:lnTo>
                        <a:pt x="6758" y="10742"/>
                      </a:lnTo>
                      <a:lnTo>
                        <a:pt x="6516" y="10396"/>
                      </a:lnTo>
                      <a:lnTo>
                        <a:pt x="6396" y="10165"/>
                      </a:lnTo>
                      <a:lnTo>
                        <a:pt x="6215" y="9934"/>
                      </a:lnTo>
                      <a:lnTo>
                        <a:pt x="6154" y="9703"/>
                      </a:lnTo>
                      <a:lnTo>
                        <a:pt x="6094" y="9587"/>
                      </a:lnTo>
                      <a:lnTo>
                        <a:pt x="6154" y="9241"/>
                      </a:lnTo>
                      <a:lnTo>
                        <a:pt x="6215" y="9125"/>
                      </a:lnTo>
                      <a:lnTo>
                        <a:pt x="7421" y="9125"/>
                      </a:lnTo>
                      <a:lnTo>
                        <a:pt x="8085" y="8663"/>
                      </a:lnTo>
                      <a:lnTo>
                        <a:pt x="8628" y="7855"/>
                      </a:lnTo>
                      <a:lnTo>
                        <a:pt x="8266" y="7855"/>
                      </a:lnTo>
                      <a:lnTo>
                        <a:pt x="7723" y="8432"/>
                      </a:lnTo>
                      <a:lnTo>
                        <a:pt x="7120" y="8779"/>
                      </a:lnTo>
                      <a:lnTo>
                        <a:pt x="6456" y="9010"/>
                      </a:lnTo>
                      <a:lnTo>
                        <a:pt x="6154" y="9010"/>
                      </a:lnTo>
                      <a:lnTo>
                        <a:pt x="5672" y="8548"/>
                      </a:lnTo>
                      <a:lnTo>
                        <a:pt x="5370" y="8548"/>
                      </a:lnTo>
                      <a:lnTo>
                        <a:pt x="5189" y="9010"/>
                      </a:lnTo>
                      <a:lnTo>
                        <a:pt x="4646" y="9010"/>
                      </a:lnTo>
                      <a:lnTo>
                        <a:pt x="4404" y="8779"/>
                      </a:lnTo>
                      <a:lnTo>
                        <a:pt x="4103" y="8548"/>
                      </a:lnTo>
                      <a:lnTo>
                        <a:pt x="4103" y="8086"/>
                      </a:lnTo>
                      <a:lnTo>
                        <a:pt x="3801" y="8086"/>
                      </a:lnTo>
                      <a:lnTo>
                        <a:pt x="3318" y="8548"/>
                      </a:lnTo>
                      <a:lnTo>
                        <a:pt x="3198" y="8548"/>
                      </a:lnTo>
                      <a:lnTo>
                        <a:pt x="2655" y="8432"/>
                      </a:lnTo>
                      <a:lnTo>
                        <a:pt x="2232" y="7970"/>
                      </a:lnTo>
                      <a:lnTo>
                        <a:pt x="1931" y="7508"/>
                      </a:lnTo>
                      <a:lnTo>
                        <a:pt x="2051" y="7393"/>
                      </a:lnTo>
                      <a:lnTo>
                        <a:pt x="2112" y="7161"/>
                      </a:lnTo>
                      <a:lnTo>
                        <a:pt x="2293" y="7046"/>
                      </a:lnTo>
                      <a:lnTo>
                        <a:pt x="1388" y="7046"/>
                      </a:lnTo>
                      <a:lnTo>
                        <a:pt x="1689" y="6353"/>
                      </a:lnTo>
                      <a:lnTo>
                        <a:pt x="1991" y="5891"/>
                      </a:lnTo>
                      <a:lnTo>
                        <a:pt x="2896" y="5660"/>
                      </a:lnTo>
                      <a:lnTo>
                        <a:pt x="2715" y="5429"/>
                      </a:lnTo>
                      <a:lnTo>
                        <a:pt x="2232" y="5429"/>
                      </a:lnTo>
                      <a:lnTo>
                        <a:pt x="2051" y="5660"/>
                      </a:lnTo>
                      <a:lnTo>
                        <a:pt x="1750" y="6237"/>
                      </a:lnTo>
                      <a:lnTo>
                        <a:pt x="1629" y="6353"/>
                      </a:lnTo>
                      <a:lnTo>
                        <a:pt x="1327" y="6353"/>
                      </a:lnTo>
                      <a:lnTo>
                        <a:pt x="1207" y="6006"/>
                      </a:lnTo>
                      <a:lnTo>
                        <a:pt x="1086" y="5891"/>
                      </a:lnTo>
                      <a:lnTo>
                        <a:pt x="1026" y="5891"/>
                      </a:lnTo>
                      <a:lnTo>
                        <a:pt x="1146" y="5660"/>
                      </a:lnTo>
                      <a:lnTo>
                        <a:pt x="1448" y="5313"/>
                      </a:lnTo>
                      <a:lnTo>
                        <a:pt x="1689" y="5198"/>
                      </a:lnTo>
                      <a:lnTo>
                        <a:pt x="905" y="5198"/>
                      </a:lnTo>
                      <a:lnTo>
                        <a:pt x="543" y="5429"/>
                      </a:lnTo>
                      <a:lnTo>
                        <a:pt x="0" y="5429"/>
                      </a:lnTo>
                      <a:lnTo>
                        <a:pt x="241" y="4851"/>
                      </a:lnTo>
                      <a:lnTo>
                        <a:pt x="784" y="4274"/>
                      </a:lnTo>
                      <a:lnTo>
                        <a:pt x="1991" y="3696"/>
                      </a:lnTo>
                      <a:lnTo>
                        <a:pt x="3137" y="3696"/>
                      </a:lnTo>
                      <a:lnTo>
                        <a:pt x="3198" y="3581"/>
                      </a:lnTo>
                      <a:lnTo>
                        <a:pt x="3198" y="3350"/>
                      </a:lnTo>
                      <a:lnTo>
                        <a:pt x="3439" y="3350"/>
                      </a:lnTo>
                      <a:lnTo>
                        <a:pt x="3741" y="3003"/>
                      </a:lnTo>
                      <a:lnTo>
                        <a:pt x="3861" y="2657"/>
                      </a:lnTo>
                      <a:lnTo>
                        <a:pt x="3861" y="2541"/>
                      </a:lnTo>
                      <a:lnTo>
                        <a:pt x="4042" y="2310"/>
                      </a:lnTo>
                      <a:lnTo>
                        <a:pt x="4163" y="2310"/>
                      </a:lnTo>
                      <a:lnTo>
                        <a:pt x="4646" y="2426"/>
                      </a:lnTo>
                      <a:lnTo>
                        <a:pt x="5551" y="3003"/>
                      </a:lnTo>
                      <a:lnTo>
                        <a:pt x="5853" y="3350"/>
                      </a:lnTo>
                      <a:lnTo>
                        <a:pt x="5973" y="2541"/>
                      </a:lnTo>
                      <a:lnTo>
                        <a:pt x="6275" y="1848"/>
                      </a:lnTo>
                      <a:lnTo>
                        <a:pt x="6577" y="1386"/>
                      </a:lnTo>
                      <a:lnTo>
                        <a:pt x="7059" y="1271"/>
                      </a:lnTo>
                      <a:lnTo>
                        <a:pt x="7180" y="1271"/>
                      </a:lnTo>
                      <a:lnTo>
                        <a:pt x="7301" y="1386"/>
                      </a:lnTo>
                      <a:lnTo>
                        <a:pt x="7421" y="1386"/>
                      </a:lnTo>
                      <a:lnTo>
                        <a:pt x="7602" y="1155"/>
                      </a:lnTo>
                      <a:lnTo>
                        <a:pt x="7663" y="809"/>
                      </a:lnTo>
                      <a:lnTo>
                        <a:pt x="7964" y="578"/>
                      </a:lnTo>
                      <a:lnTo>
                        <a:pt x="10981" y="578"/>
                      </a:lnTo>
                      <a:lnTo>
                        <a:pt x="11162" y="231"/>
                      </a:lnTo>
                      <a:lnTo>
                        <a:pt x="11464" y="231"/>
                      </a:lnTo>
                      <a:lnTo>
                        <a:pt x="11645" y="347"/>
                      </a:lnTo>
                      <a:lnTo>
                        <a:pt x="11826" y="693"/>
                      </a:lnTo>
                      <a:lnTo>
                        <a:pt x="11946" y="809"/>
                      </a:lnTo>
                      <a:lnTo>
                        <a:pt x="12188" y="809"/>
                      </a:lnTo>
                      <a:lnTo>
                        <a:pt x="12489" y="578"/>
                      </a:lnTo>
                      <a:lnTo>
                        <a:pt x="12670" y="231"/>
                      </a:lnTo>
                      <a:lnTo>
                        <a:pt x="12972"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50" name="Shape 250"/>
                <p:cNvSpPr/>
                <p:nvPr/>
              </p:nvSpPr>
              <p:spPr>
                <a:xfrm>
                  <a:off x="1746024" y="0"/>
                  <a:ext cx="1108361" cy="844390"/>
                </a:xfrm>
                <a:custGeom>
                  <a:avLst/>
                  <a:gdLst/>
                  <a:ahLst/>
                  <a:cxnLst>
                    <a:cxn ang="0">
                      <a:pos x="wd2" y="hd2"/>
                    </a:cxn>
                    <a:cxn ang="5400000">
                      <a:pos x="wd2" y="hd2"/>
                    </a:cxn>
                    <a:cxn ang="10800000">
                      <a:pos x="wd2" y="hd2"/>
                    </a:cxn>
                    <a:cxn ang="16200000">
                      <a:pos x="wd2" y="hd2"/>
                    </a:cxn>
                  </a:cxnLst>
                  <a:rect l="0" t="0" r="r" b="b"/>
                  <a:pathLst>
                    <a:path w="21600" h="21600" extrusionOk="0">
                      <a:moveTo>
                        <a:pt x="13419" y="0"/>
                      </a:moveTo>
                      <a:lnTo>
                        <a:pt x="15247" y="0"/>
                      </a:lnTo>
                      <a:lnTo>
                        <a:pt x="15743" y="81"/>
                      </a:lnTo>
                      <a:lnTo>
                        <a:pt x="16673" y="651"/>
                      </a:lnTo>
                      <a:lnTo>
                        <a:pt x="17106" y="976"/>
                      </a:lnTo>
                      <a:lnTo>
                        <a:pt x="17478" y="1058"/>
                      </a:lnTo>
                      <a:lnTo>
                        <a:pt x="17881" y="1058"/>
                      </a:lnTo>
                      <a:lnTo>
                        <a:pt x="18222" y="1139"/>
                      </a:lnTo>
                      <a:lnTo>
                        <a:pt x="18129" y="1383"/>
                      </a:lnTo>
                      <a:lnTo>
                        <a:pt x="17850" y="1546"/>
                      </a:lnTo>
                      <a:lnTo>
                        <a:pt x="17230" y="1749"/>
                      </a:lnTo>
                      <a:lnTo>
                        <a:pt x="16952" y="1790"/>
                      </a:lnTo>
                      <a:lnTo>
                        <a:pt x="14193" y="1993"/>
                      </a:lnTo>
                      <a:lnTo>
                        <a:pt x="14379" y="2034"/>
                      </a:lnTo>
                      <a:lnTo>
                        <a:pt x="15247" y="2034"/>
                      </a:lnTo>
                      <a:lnTo>
                        <a:pt x="15712" y="1993"/>
                      </a:lnTo>
                      <a:lnTo>
                        <a:pt x="16766" y="1993"/>
                      </a:lnTo>
                      <a:lnTo>
                        <a:pt x="16673" y="2156"/>
                      </a:lnTo>
                      <a:lnTo>
                        <a:pt x="16518" y="2359"/>
                      </a:lnTo>
                      <a:lnTo>
                        <a:pt x="16301" y="2766"/>
                      </a:lnTo>
                      <a:lnTo>
                        <a:pt x="16301" y="2807"/>
                      </a:lnTo>
                      <a:lnTo>
                        <a:pt x="16518" y="2725"/>
                      </a:lnTo>
                      <a:lnTo>
                        <a:pt x="16828" y="2522"/>
                      </a:lnTo>
                      <a:lnTo>
                        <a:pt x="17137" y="2197"/>
                      </a:lnTo>
                      <a:lnTo>
                        <a:pt x="17478" y="1993"/>
                      </a:lnTo>
                      <a:lnTo>
                        <a:pt x="17757" y="1912"/>
                      </a:lnTo>
                      <a:lnTo>
                        <a:pt x="17881" y="1953"/>
                      </a:lnTo>
                      <a:lnTo>
                        <a:pt x="17943" y="1993"/>
                      </a:lnTo>
                      <a:lnTo>
                        <a:pt x="18036" y="2115"/>
                      </a:lnTo>
                      <a:lnTo>
                        <a:pt x="18067" y="2237"/>
                      </a:lnTo>
                      <a:lnTo>
                        <a:pt x="18067" y="2359"/>
                      </a:lnTo>
                      <a:lnTo>
                        <a:pt x="18005" y="2522"/>
                      </a:lnTo>
                      <a:lnTo>
                        <a:pt x="17881" y="2766"/>
                      </a:lnTo>
                      <a:lnTo>
                        <a:pt x="17633" y="3051"/>
                      </a:lnTo>
                      <a:lnTo>
                        <a:pt x="17447" y="3376"/>
                      </a:lnTo>
                      <a:lnTo>
                        <a:pt x="17230" y="3824"/>
                      </a:lnTo>
                      <a:lnTo>
                        <a:pt x="17447" y="3620"/>
                      </a:lnTo>
                      <a:lnTo>
                        <a:pt x="17726" y="3336"/>
                      </a:lnTo>
                      <a:lnTo>
                        <a:pt x="18005" y="2969"/>
                      </a:lnTo>
                      <a:lnTo>
                        <a:pt x="18222" y="2603"/>
                      </a:lnTo>
                      <a:lnTo>
                        <a:pt x="18377" y="2400"/>
                      </a:lnTo>
                      <a:lnTo>
                        <a:pt x="19307" y="2400"/>
                      </a:lnTo>
                      <a:lnTo>
                        <a:pt x="19400" y="2441"/>
                      </a:lnTo>
                      <a:lnTo>
                        <a:pt x="19524" y="2441"/>
                      </a:lnTo>
                      <a:lnTo>
                        <a:pt x="19741" y="2319"/>
                      </a:lnTo>
                      <a:lnTo>
                        <a:pt x="19865" y="2197"/>
                      </a:lnTo>
                      <a:lnTo>
                        <a:pt x="19989" y="2156"/>
                      </a:lnTo>
                      <a:lnTo>
                        <a:pt x="20608" y="2156"/>
                      </a:lnTo>
                      <a:lnTo>
                        <a:pt x="20670" y="1953"/>
                      </a:lnTo>
                      <a:lnTo>
                        <a:pt x="20763" y="1912"/>
                      </a:lnTo>
                      <a:lnTo>
                        <a:pt x="20825" y="1912"/>
                      </a:lnTo>
                      <a:lnTo>
                        <a:pt x="21042" y="1953"/>
                      </a:lnTo>
                      <a:lnTo>
                        <a:pt x="21259" y="2115"/>
                      </a:lnTo>
                      <a:lnTo>
                        <a:pt x="21507" y="2319"/>
                      </a:lnTo>
                      <a:lnTo>
                        <a:pt x="21600" y="2522"/>
                      </a:lnTo>
                      <a:lnTo>
                        <a:pt x="21569" y="2603"/>
                      </a:lnTo>
                      <a:lnTo>
                        <a:pt x="21445" y="2766"/>
                      </a:lnTo>
                      <a:lnTo>
                        <a:pt x="21383" y="2807"/>
                      </a:lnTo>
                      <a:lnTo>
                        <a:pt x="21290" y="2807"/>
                      </a:lnTo>
                      <a:lnTo>
                        <a:pt x="21259" y="2847"/>
                      </a:lnTo>
                      <a:lnTo>
                        <a:pt x="20732" y="3254"/>
                      </a:lnTo>
                      <a:lnTo>
                        <a:pt x="20422" y="3498"/>
                      </a:lnTo>
                      <a:lnTo>
                        <a:pt x="20020" y="3539"/>
                      </a:lnTo>
                      <a:lnTo>
                        <a:pt x="20081" y="3580"/>
                      </a:lnTo>
                      <a:lnTo>
                        <a:pt x="20267" y="3580"/>
                      </a:lnTo>
                      <a:lnTo>
                        <a:pt x="20298" y="3539"/>
                      </a:lnTo>
                      <a:lnTo>
                        <a:pt x="20298" y="3702"/>
                      </a:lnTo>
                      <a:lnTo>
                        <a:pt x="20267" y="3783"/>
                      </a:lnTo>
                      <a:lnTo>
                        <a:pt x="20174" y="3905"/>
                      </a:lnTo>
                      <a:lnTo>
                        <a:pt x="20020" y="3986"/>
                      </a:lnTo>
                      <a:lnTo>
                        <a:pt x="19896" y="3986"/>
                      </a:lnTo>
                      <a:lnTo>
                        <a:pt x="19834" y="4027"/>
                      </a:lnTo>
                      <a:lnTo>
                        <a:pt x="19741" y="4027"/>
                      </a:lnTo>
                      <a:lnTo>
                        <a:pt x="19772" y="4149"/>
                      </a:lnTo>
                      <a:lnTo>
                        <a:pt x="19772" y="4190"/>
                      </a:lnTo>
                      <a:lnTo>
                        <a:pt x="19741" y="4190"/>
                      </a:lnTo>
                      <a:lnTo>
                        <a:pt x="19741" y="4312"/>
                      </a:lnTo>
                      <a:lnTo>
                        <a:pt x="19710" y="4393"/>
                      </a:lnTo>
                      <a:lnTo>
                        <a:pt x="19586" y="4556"/>
                      </a:lnTo>
                      <a:lnTo>
                        <a:pt x="19462" y="4597"/>
                      </a:lnTo>
                      <a:lnTo>
                        <a:pt x="19400" y="4597"/>
                      </a:lnTo>
                      <a:lnTo>
                        <a:pt x="19152" y="4719"/>
                      </a:lnTo>
                      <a:lnTo>
                        <a:pt x="19152" y="4963"/>
                      </a:lnTo>
                      <a:lnTo>
                        <a:pt x="19121" y="5125"/>
                      </a:lnTo>
                      <a:lnTo>
                        <a:pt x="19090" y="5207"/>
                      </a:lnTo>
                      <a:lnTo>
                        <a:pt x="18997" y="5329"/>
                      </a:lnTo>
                      <a:lnTo>
                        <a:pt x="18656" y="5614"/>
                      </a:lnTo>
                      <a:lnTo>
                        <a:pt x="18594" y="5736"/>
                      </a:lnTo>
                      <a:lnTo>
                        <a:pt x="18532" y="5817"/>
                      </a:lnTo>
                      <a:lnTo>
                        <a:pt x="18501" y="5980"/>
                      </a:lnTo>
                      <a:lnTo>
                        <a:pt x="18501" y="6142"/>
                      </a:lnTo>
                      <a:lnTo>
                        <a:pt x="18439" y="6346"/>
                      </a:lnTo>
                      <a:lnTo>
                        <a:pt x="18532" y="6386"/>
                      </a:lnTo>
                      <a:lnTo>
                        <a:pt x="18625" y="6386"/>
                      </a:lnTo>
                      <a:lnTo>
                        <a:pt x="18749" y="6346"/>
                      </a:lnTo>
                      <a:lnTo>
                        <a:pt x="18811" y="6346"/>
                      </a:lnTo>
                      <a:lnTo>
                        <a:pt x="18966" y="6386"/>
                      </a:lnTo>
                      <a:lnTo>
                        <a:pt x="19090" y="6427"/>
                      </a:lnTo>
                      <a:lnTo>
                        <a:pt x="19307" y="6631"/>
                      </a:lnTo>
                      <a:lnTo>
                        <a:pt x="19152" y="6753"/>
                      </a:lnTo>
                      <a:lnTo>
                        <a:pt x="19090" y="6753"/>
                      </a:lnTo>
                      <a:lnTo>
                        <a:pt x="19121" y="6875"/>
                      </a:lnTo>
                      <a:lnTo>
                        <a:pt x="19276" y="6956"/>
                      </a:lnTo>
                      <a:lnTo>
                        <a:pt x="19400" y="6997"/>
                      </a:lnTo>
                      <a:lnTo>
                        <a:pt x="19555" y="7119"/>
                      </a:lnTo>
                      <a:lnTo>
                        <a:pt x="19586" y="7200"/>
                      </a:lnTo>
                      <a:lnTo>
                        <a:pt x="19617" y="7363"/>
                      </a:lnTo>
                      <a:lnTo>
                        <a:pt x="19555" y="7525"/>
                      </a:lnTo>
                      <a:lnTo>
                        <a:pt x="19400" y="7607"/>
                      </a:lnTo>
                      <a:lnTo>
                        <a:pt x="18656" y="7607"/>
                      </a:lnTo>
                      <a:lnTo>
                        <a:pt x="18501" y="7810"/>
                      </a:lnTo>
                      <a:lnTo>
                        <a:pt x="18501" y="7932"/>
                      </a:lnTo>
                      <a:lnTo>
                        <a:pt x="18532" y="8014"/>
                      </a:lnTo>
                      <a:lnTo>
                        <a:pt x="18625" y="8095"/>
                      </a:lnTo>
                      <a:lnTo>
                        <a:pt x="18656" y="8136"/>
                      </a:lnTo>
                      <a:lnTo>
                        <a:pt x="18904" y="8136"/>
                      </a:lnTo>
                      <a:lnTo>
                        <a:pt x="18904" y="8298"/>
                      </a:lnTo>
                      <a:lnTo>
                        <a:pt x="18935" y="8461"/>
                      </a:lnTo>
                      <a:lnTo>
                        <a:pt x="18966" y="8542"/>
                      </a:lnTo>
                      <a:lnTo>
                        <a:pt x="19059" y="8664"/>
                      </a:lnTo>
                      <a:lnTo>
                        <a:pt x="19090" y="8746"/>
                      </a:lnTo>
                      <a:lnTo>
                        <a:pt x="19090" y="9193"/>
                      </a:lnTo>
                      <a:lnTo>
                        <a:pt x="18811" y="9193"/>
                      </a:lnTo>
                      <a:lnTo>
                        <a:pt x="18749" y="9275"/>
                      </a:lnTo>
                      <a:lnTo>
                        <a:pt x="18687" y="9315"/>
                      </a:lnTo>
                      <a:lnTo>
                        <a:pt x="18687" y="9397"/>
                      </a:lnTo>
                      <a:lnTo>
                        <a:pt x="18780" y="9600"/>
                      </a:lnTo>
                      <a:lnTo>
                        <a:pt x="18842" y="9681"/>
                      </a:lnTo>
                      <a:lnTo>
                        <a:pt x="18935" y="9681"/>
                      </a:lnTo>
                      <a:lnTo>
                        <a:pt x="19059" y="9722"/>
                      </a:lnTo>
                      <a:lnTo>
                        <a:pt x="19121" y="9722"/>
                      </a:lnTo>
                      <a:lnTo>
                        <a:pt x="19214" y="9763"/>
                      </a:lnTo>
                      <a:lnTo>
                        <a:pt x="19121" y="9925"/>
                      </a:lnTo>
                      <a:lnTo>
                        <a:pt x="19059" y="10047"/>
                      </a:lnTo>
                      <a:lnTo>
                        <a:pt x="18935" y="10129"/>
                      </a:lnTo>
                      <a:lnTo>
                        <a:pt x="18780" y="10169"/>
                      </a:lnTo>
                      <a:lnTo>
                        <a:pt x="18625" y="10169"/>
                      </a:lnTo>
                      <a:lnTo>
                        <a:pt x="18625" y="10292"/>
                      </a:lnTo>
                      <a:lnTo>
                        <a:pt x="18656" y="10373"/>
                      </a:lnTo>
                      <a:lnTo>
                        <a:pt x="18749" y="10454"/>
                      </a:lnTo>
                      <a:lnTo>
                        <a:pt x="18780" y="10454"/>
                      </a:lnTo>
                      <a:lnTo>
                        <a:pt x="18656" y="10698"/>
                      </a:lnTo>
                      <a:lnTo>
                        <a:pt x="18501" y="10780"/>
                      </a:lnTo>
                      <a:lnTo>
                        <a:pt x="18315" y="10861"/>
                      </a:lnTo>
                      <a:lnTo>
                        <a:pt x="18160" y="10942"/>
                      </a:lnTo>
                      <a:lnTo>
                        <a:pt x="18067" y="11105"/>
                      </a:lnTo>
                      <a:lnTo>
                        <a:pt x="17943" y="10983"/>
                      </a:lnTo>
                      <a:lnTo>
                        <a:pt x="17881" y="10902"/>
                      </a:lnTo>
                      <a:lnTo>
                        <a:pt x="17757" y="10861"/>
                      </a:lnTo>
                      <a:lnTo>
                        <a:pt x="17695" y="10698"/>
                      </a:lnTo>
                      <a:lnTo>
                        <a:pt x="17478" y="10698"/>
                      </a:lnTo>
                      <a:lnTo>
                        <a:pt x="17602" y="10902"/>
                      </a:lnTo>
                      <a:lnTo>
                        <a:pt x="17788" y="11064"/>
                      </a:lnTo>
                      <a:lnTo>
                        <a:pt x="18005" y="11105"/>
                      </a:lnTo>
                      <a:lnTo>
                        <a:pt x="18129" y="11268"/>
                      </a:lnTo>
                      <a:lnTo>
                        <a:pt x="18191" y="11471"/>
                      </a:lnTo>
                      <a:lnTo>
                        <a:pt x="18191" y="11553"/>
                      </a:lnTo>
                      <a:lnTo>
                        <a:pt x="18160" y="11715"/>
                      </a:lnTo>
                      <a:lnTo>
                        <a:pt x="18129" y="11837"/>
                      </a:lnTo>
                      <a:lnTo>
                        <a:pt x="18005" y="11919"/>
                      </a:lnTo>
                      <a:lnTo>
                        <a:pt x="17788" y="11837"/>
                      </a:lnTo>
                      <a:lnTo>
                        <a:pt x="17571" y="11675"/>
                      </a:lnTo>
                      <a:lnTo>
                        <a:pt x="17416" y="11390"/>
                      </a:lnTo>
                      <a:lnTo>
                        <a:pt x="17292" y="11146"/>
                      </a:lnTo>
                      <a:lnTo>
                        <a:pt x="17137" y="11146"/>
                      </a:lnTo>
                      <a:lnTo>
                        <a:pt x="17137" y="11390"/>
                      </a:lnTo>
                      <a:lnTo>
                        <a:pt x="17416" y="11715"/>
                      </a:lnTo>
                      <a:lnTo>
                        <a:pt x="17695" y="11919"/>
                      </a:lnTo>
                      <a:lnTo>
                        <a:pt x="17943" y="12163"/>
                      </a:lnTo>
                      <a:lnTo>
                        <a:pt x="18191" y="12488"/>
                      </a:lnTo>
                      <a:lnTo>
                        <a:pt x="18346" y="12854"/>
                      </a:lnTo>
                      <a:lnTo>
                        <a:pt x="18439" y="13261"/>
                      </a:lnTo>
                      <a:lnTo>
                        <a:pt x="18377" y="13342"/>
                      </a:lnTo>
                      <a:lnTo>
                        <a:pt x="18346" y="13424"/>
                      </a:lnTo>
                      <a:lnTo>
                        <a:pt x="18222" y="13424"/>
                      </a:lnTo>
                      <a:lnTo>
                        <a:pt x="18160" y="13464"/>
                      </a:lnTo>
                      <a:lnTo>
                        <a:pt x="18067" y="13464"/>
                      </a:lnTo>
                      <a:lnTo>
                        <a:pt x="17850" y="13424"/>
                      </a:lnTo>
                      <a:lnTo>
                        <a:pt x="17695" y="13261"/>
                      </a:lnTo>
                      <a:lnTo>
                        <a:pt x="17571" y="12976"/>
                      </a:lnTo>
                      <a:lnTo>
                        <a:pt x="17447" y="12773"/>
                      </a:lnTo>
                      <a:lnTo>
                        <a:pt x="17292" y="12651"/>
                      </a:lnTo>
                      <a:lnTo>
                        <a:pt x="17075" y="12569"/>
                      </a:lnTo>
                      <a:lnTo>
                        <a:pt x="16921" y="12569"/>
                      </a:lnTo>
                      <a:lnTo>
                        <a:pt x="16921" y="12732"/>
                      </a:lnTo>
                      <a:lnTo>
                        <a:pt x="16952" y="12773"/>
                      </a:lnTo>
                      <a:lnTo>
                        <a:pt x="16982" y="12895"/>
                      </a:lnTo>
                      <a:lnTo>
                        <a:pt x="17013" y="12936"/>
                      </a:lnTo>
                      <a:lnTo>
                        <a:pt x="17013" y="13058"/>
                      </a:lnTo>
                      <a:lnTo>
                        <a:pt x="16952" y="13139"/>
                      </a:lnTo>
                      <a:lnTo>
                        <a:pt x="16859" y="13180"/>
                      </a:lnTo>
                      <a:lnTo>
                        <a:pt x="16797" y="13180"/>
                      </a:lnTo>
                      <a:lnTo>
                        <a:pt x="16766" y="13261"/>
                      </a:lnTo>
                      <a:lnTo>
                        <a:pt x="16828" y="13464"/>
                      </a:lnTo>
                      <a:lnTo>
                        <a:pt x="17075" y="13546"/>
                      </a:lnTo>
                      <a:lnTo>
                        <a:pt x="17323" y="13668"/>
                      </a:lnTo>
                      <a:lnTo>
                        <a:pt x="17633" y="13708"/>
                      </a:lnTo>
                      <a:lnTo>
                        <a:pt x="17912" y="13708"/>
                      </a:lnTo>
                      <a:lnTo>
                        <a:pt x="18129" y="13749"/>
                      </a:lnTo>
                      <a:lnTo>
                        <a:pt x="17881" y="13953"/>
                      </a:lnTo>
                      <a:lnTo>
                        <a:pt x="17726" y="14075"/>
                      </a:lnTo>
                      <a:lnTo>
                        <a:pt x="17571" y="14115"/>
                      </a:lnTo>
                      <a:lnTo>
                        <a:pt x="17323" y="14278"/>
                      </a:lnTo>
                      <a:lnTo>
                        <a:pt x="17106" y="14481"/>
                      </a:lnTo>
                      <a:lnTo>
                        <a:pt x="16921" y="14725"/>
                      </a:lnTo>
                      <a:lnTo>
                        <a:pt x="16673" y="14888"/>
                      </a:lnTo>
                      <a:lnTo>
                        <a:pt x="16239" y="15051"/>
                      </a:lnTo>
                      <a:lnTo>
                        <a:pt x="15805" y="15132"/>
                      </a:lnTo>
                      <a:lnTo>
                        <a:pt x="15402" y="15295"/>
                      </a:lnTo>
                      <a:lnTo>
                        <a:pt x="14782" y="15295"/>
                      </a:lnTo>
                      <a:lnTo>
                        <a:pt x="14689" y="15336"/>
                      </a:lnTo>
                      <a:lnTo>
                        <a:pt x="14565" y="15498"/>
                      </a:lnTo>
                      <a:lnTo>
                        <a:pt x="14534" y="15620"/>
                      </a:lnTo>
                      <a:lnTo>
                        <a:pt x="14224" y="15905"/>
                      </a:lnTo>
                      <a:lnTo>
                        <a:pt x="14038" y="16149"/>
                      </a:lnTo>
                      <a:lnTo>
                        <a:pt x="13914" y="16475"/>
                      </a:lnTo>
                      <a:lnTo>
                        <a:pt x="13791" y="16719"/>
                      </a:lnTo>
                      <a:lnTo>
                        <a:pt x="13481" y="16922"/>
                      </a:lnTo>
                      <a:lnTo>
                        <a:pt x="13140" y="17085"/>
                      </a:lnTo>
                      <a:lnTo>
                        <a:pt x="12830" y="17247"/>
                      </a:lnTo>
                      <a:lnTo>
                        <a:pt x="12644" y="17247"/>
                      </a:lnTo>
                      <a:lnTo>
                        <a:pt x="12644" y="16881"/>
                      </a:lnTo>
                      <a:lnTo>
                        <a:pt x="12551" y="16922"/>
                      </a:lnTo>
                      <a:lnTo>
                        <a:pt x="12520" y="17044"/>
                      </a:lnTo>
                      <a:lnTo>
                        <a:pt x="12489" y="17085"/>
                      </a:lnTo>
                      <a:lnTo>
                        <a:pt x="12396" y="17288"/>
                      </a:lnTo>
                      <a:lnTo>
                        <a:pt x="12210" y="17451"/>
                      </a:lnTo>
                      <a:lnTo>
                        <a:pt x="11962" y="17532"/>
                      </a:lnTo>
                      <a:lnTo>
                        <a:pt x="11683" y="17654"/>
                      </a:lnTo>
                      <a:lnTo>
                        <a:pt x="11528" y="17817"/>
                      </a:lnTo>
                      <a:lnTo>
                        <a:pt x="11466" y="18061"/>
                      </a:lnTo>
                      <a:lnTo>
                        <a:pt x="11466" y="18224"/>
                      </a:lnTo>
                      <a:lnTo>
                        <a:pt x="11373" y="18305"/>
                      </a:lnTo>
                      <a:lnTo>
                        <a:pt x="11373" y="18427"/>
                      </a:lnTo>
                      <a:lnTo>
                        <a:pt x="11435" y="18508"/>
                      </a:lnTo>
                      <a:lnTo>
                        <a:pt x="11466" y="18590"/>
                      </a:lnTo>
                      <a:lnTo>
                        <a:pt x="11528" y="18793"/>
                      </a:lnTo>
                      <a:lnTo>
                        <a:pt x="11466" y="19037"/>
                      </a:lnTo>
                      <a:lnTo>
                        <a:pt x="11342" y="19200"/>
                      </a:lnTo>
                      <a:lnTo>
                        <a:pt x="11156" y="19281"/>
                      </a:lnTo>
                      <a:lnTo>
                        <a:pt x="11032" y="19444"/>
                      </a:lnTo>
                      <a:lnTo>
                        <a:pt x="10970" y="19647"/>
                      </a:lnTo>
                      <a:lnTo>
                        <a:pt x="10970" y="20583"/>
                      </a:lnTo>
                      <a:lnTo>
                        <a:pt x="10815" y="20786"/>
                      </a:lnTo>
                      <a:lnTo>
                        <a:pt x="10692" y="21275"/>
                      </a:lnTo>
                      <a:lnTo>
                        <a:pt x="10599" y="21478"/>
                      </a:lnTo>
                      <a:lnTo>
                        <a:pt x="10444" y="21600"/>
                      </a:lnTo>
                      <a:lnTo>
                        <a:pt x="10382" y="21600"/>
                      </a:lnTo>
                      <a:lnTo>
                        <a:pt x="10351" y="21559"/>
                      </a:lnTo>
                      <a:lnTo>
                        <a:pt x="10289" y="21437"/>
                      </a:lnTo>
                      <a:lnTo>
                        <a:pt x="10134" y="21559"/>
                      </a:lnTo>
                      <a:lnTo>
                        <a:pt x="10072" y="21559"/>
                      </a:lnTo>
                      <a:lnTo>
                        <a:pt x="9917" y="21478"/>
                      </a:lnTo>
                      <a:lnTo>
                        <a:pt x="9793" y="21275"/>
                      </a:lnTo>
                      <a:lnTo>
                        <a:pt x="9607" y="20868"/>
                      </a:lnTo>
                      <a:lnTo>
                        <a:pt x="9452" y="20827"/>
                      </a:lnTo>
                      <a:lnTo>
                        <a:pt x="9328" y="20868"/>
                      </a:lnTo>
                      <a:lnTo>
                        <a:pt x="9173" y="20908"/>
                      </a:lnTo>
                      <a:lnTo>
                        <a:pt x="8925" y="21031"/>
                      </a:lnTo>
                      <a:lnTo>
                        <a:pt x="8832" y="20786"/>
                      </a:lnTo>
                      <a:lnTo>
                        <a:pt x="8739" y="20705"/>
                      </a:lnTo>
                      <a:lnTo>
                        <a:pt x="8677" y="20705"/>
                      </a:lnTo>
                      <a:lnTo>
                        <a:pt x="8584" y="20664"/>
                      </a:lnTo>
                      <a:lnTo>
                        <a:pt x="8460" y="20502"/>
                      </a:lnTo>
                      <a:lnTo>
                        <a:pt x="8460" y="20380"/>
                      </a:lnTo>
                      <a:lnTo>
                        <a:pt x="8429" y="20298"/>
                      </a:lnTo>
                      <a:lnTo>
                        <a:pt x="8429" y="20258"/>
                      </a:lnTo>
                      <a:lnTo>
                        <a:pt x="8212" y="19973"/>
                      </a:lnTo>
                      <a:lnTo>
                        <a:pt x="7964" y="19525"/>
                      </a:lnTo>
                      <a:lnTo>
                        <a:pt x="7778" y="19119"/>
                      </a:lnTo>
                      <a:lnTo>
                        <a:pt x="7686" y="18712"/>
                      </a:lnTo>
                      <a:lnTo>
                        <a:pt x="7686" y="18631"/>
                      </a:lnTo>
                      <a:lnTo>
                        <a:pt x="7778" y="18508"/>
                      </a:lnTo>
                      <a:lnTo>
                        <a:pt x="7902" y="18427"/>
                      </a:lnTo>
                      <a:lnTo>
                        <a:pt x="7809" y="18305"/>
                      </a:lnTo>
                      <a:lnTo>
                        <a:pt x="7655" y="18305"/>
                      </a:lnTo>
                      <a:lnTo>
                        <a:pt x="7624" y="18386"/>
                      </a:lnTo>
                      <a:lnTo>
                        <a:pt x="7531" y="18427"/>
                      </a:lnTo>
                      <a:lnTo>
                        <a:pt x="7500" y="18427"/>
                      </a:lnTo>
                      <a:lnTo>
                        <a:pt x="7407" y="18386"/>
                      </a:lnTo>
                      <a:lnTo>
                        <a:pt x="7345" y="18142"/>
                      </a:lnTo>
                      <a:lnTo>
                        <a:pt x="7345" y="18020"/>
                      </a:lnTo>
                      <a:lnTo>
                        <a:pt x="7314" y="17858"/>
                      </a:lnTo>
                      <a:lnTo>
                        <a:pt x="7190" y="17614"/>
                      </a:lnTo>
                      <a:lnTo>
                        <a:pt x="7066" y="17410"/>
                      </a:lnTo>
                      <a:lnTo>
                        <a:pt x="6911" y="17207"/>
                      </a:lnTo>
                      <a:lnTo>
                        <a:pt x="6880" y="16881"/>
                      </a:lnTo>
                      <a:lnTo>
                        <a:pt x="6880" y="16800"/>
                      </a:lnTo>
                      <a:lnTo>
                        <a:pt x="7004" y="16475"/>
                      </a:lnTo>
                      <a:lnTo>
                        <a:pt x="6911" y="16434"/>
                      </a:lnTo>
                      <a:lnTo>
                        <a:pt x="6787" y="16434"/>
                      </a:lnTo>
                      <a:lnTo>
                        <a:pt x="6756" y="16475"/>
                      </a:lnTo>
                      <a:lnTo>
                        <a:pt x="6756" y="16068"/>
                      </a:lnTo>
                      <a:lnTo>
                        <a:pt x="6911" y="15742"/>
                      </a:lnTo>
                      <a:lnTo>
                        <a:pt x="7035" y="15458"/>
                      </a:lnTo>
                      <a:lnTo>
                        <a:pt x="7252" y="15214"/>
                      </a:lnTo>
                      <a:lnTo>
                        <a:pt x="7252" y="15132"/>
                      </a:lnTo>
                      <a:lnTo>
                        <a:pt x="7345" y="15092"/>
                      </a:lnTo>
                      <a:lnTo>
                        <a:pt x="7376" y="15051"/>
                      </a:lnTo>
                      <a:lnTo>
                        <a:pt x="7531" y="15051"/>
                      </a:lnTo>
                      <a:lnTo>
                        <a:pt x="7624" y="15092"/>
                      </a:lnTo>
                      <a:lnTo>
                        <a:pt x="7747" y="14685"/>
                      </a:lnTo>
                      <a:lnTo>
                        <a:pt x="7840" y="14359"/>
                      </a:lnTo>
                      <a:lnTo>
                        <a:pt x="7964" y="13953"/>
                      </a:lnTo>
                      <a:lnTo>
                        <a:pt x="7686" y="13871"/>
                      </a:lnTo>
                      <a:lnTo>
                        <a:pt x="7004" y="13668"/>
                      </a:lnTo>
                      <a:lnTo>
                        <a:pt x="6725" y="13505"/>
                      </a:lnTo>
                      <a:lnTo>
                        <a:pt x="6601" y="13261"/>
                      </a:lnTo>
                      <a:lnTo>
                        <a:pt x="6849" y="13261"/>
                      </a:lnTo>
                      <a:lnTo>
                        <a:pt x="7097" y="13302"/>
                      </a:lnTo>
                      <a:lnTo>
                        <a:pt x="7345" y="13464"/>
                      </a:lnTo>
                      <a:lnTo>
                        <a:pt x="7624" y="13505"/>
                      </a:lnTo>
                      <a:lnTo>
                        <a:pt x="7655" y="13505"/>
                      </a:lnTo>
                      <a:lnTo>
                        <a:pt x="7747" y="13424"/>
                      </a:lnTo>
                      <a:lnTo>
                        <a:pt x="7747" y="13261"/>
                      </a:lnTo>
                      <a:lnTo>
                        <a:pt x="7531" y="13098"/>
                      </a:lnTo>
                      <a:lnTo>
                        <a:pt x="7345" y="12854"/>
                      </a:lnTo>
                      <a:lnTo>
                        <a:pt x="7190" y="12569"/>
                      </a:lnTo>
                      <a:lnTo>
                        <a:pt x="7035" y="12447"/>
                      </a:lnTo>
                      <a:lnTo>
                        <a:pt x="6787" y="12325"/>
                      </a:lnTo>
                      <a:lnTo>
                        <a:pt x="6725" y="12366"/>
                      </a:lnTo>
                      <a:lnTo>
                        <a:pt x="6632" y="12488"/>
                      </a:lnTo>
                      <a:lnTo>
                        <a:pt x="6477" y="12569"/>
                      </a:lnTo>
                      <a:lnTo>
                        <a:pt x="6260" y="12569"/>
                      </a:lnTo>
                      <a:lnTo>
                        <a:pt x="6167" y="12529"/>
                      </a:lnTo>
                      <a:lnTo>
                        <a:pt x="6136" y="12447"/>
                      </a:lnTo>
                      <a:lnTo>
                        <a:pt x="6136" y="12163"/>
                      </a:lnTo>
                      <a:lnTo>
                        <a:pt x="6446" y="11756"/>
                      </a:lnTo>
                      <a:lnTo>
                        <a:pt x="6446" y="11512"/>
                      </a:lnTo>
                      <a:lnTo>
                        <a:pt x="6322" y="11349"/>
                      </a:lnTo>
                      <a:lnTo>
                        <a:pt x="6260" y="11349"/>
                      </a:lnTo>
                      <a:lnTo>
                        <a:pt x="6167" y="11308"/>
                      </a:lnTo>
                      <a:lnTo>
                        <a:pt x="6105" y="11308"/>
                      </a:lnTo>
                      <a:lnTo>
                        <a:pt x="6105" y="11105"/>
                      </a:lnTo>
                      <a:lnTo>
                        <a:pt x="5857" y="10373"/>
                      </a:lnTo>
                      <a:lnTo>
                        <a:pt x="5609" y="9722"/>
                      </a:lnTo>
                      <a:lnTo>
                        <a:pt x="5175" y="9112"/>
                      </a:lnTo>
                      <a:lnTo>
                        <a:pt x="4710" y="8664"/>
                      </a:lnTo>
                      <a:lnTo>
                        <a:pt x="4122" y="8339"/>
                      </a:lnTo>
                      <a:lnTo>
                        <a:pt x="3440" y="8217"/>
                      </a:lnTo>
                      <a:lnTo>
                        <a:pt x="2975" y="8217"/>
                      </a:lnTo>
                      <a:lnTo>
                        <a:pt x="2913" y="8298"/>
                      </a:lnTo>
                      <a:lnTo>
                        <a:pt x="2820" y="8380"/>
                      </a:lnTo>
                      <a:lnTo>
                        <a:pt x="2758" y="8461"/>
                      </a:lnTo>
                      <a:lnTo>
                        <a:pt x="2603" y="8461"/>
                      </a:lnTo>
                      <a:lnTo>
                        <a:pt x="2479" y="8339"/>
                      </a:lnTo>
                      <a:lnTo>
                        <a:pt x="2417" y="8298"/>
                      </a:lnTo>
                      <a:lnTo>
                        <a:pt x="2169" y="8298"/>
                      </a:lnTo>
                      <a:lnTo>
                        <a:pt x="2107" y="8339"/>
                      </a:lnTo>
                      <a:lnTo>
                        <a:pt x="2045" y="8339"/>
                      </a:lnTo>
                      <a:lnTo>
                        <a:pt x="2169" y="8502"/>
                      </a:lnTo>
                      <a:lnTo>
                        <a:pt x="2138" y="8542"/>
                      </a:lnTo>
                      <a:lnTo>
                        <a:pt x="2014" y="8542"/>
                      </a:lnTo>
                      <a:lnTo>
                        <a:pt x="1704" y="8502"/>
                      </a:lnTo>
                      <a:lnTo>
                        <a:pt x="1426" y="8339"/>
                      </a:lnTo>
                      <a:lnTo>
                        <a:pt x="1209" y="8136"/>
                      </a:lnTo>
                      <a:lnTo>
                        <a:pt x="1364" y="8014"/>
                      </a:lnTo>
                      <a:lnTo>
                        <a:pt x="1488" y="7892"/>
                      </a:lnTo>
                      <a:lnTo>
                        <a:pt x="1302" y="7769"/>
                      </a:lnTo>
                      <a:lnTo>
                        <a:pt x="1147" y="7729"/>
                      </a:lnTo>
                      <a:lnTo>
                        <a:pt x="1054" y="7607"/>
                      </a:lnTo>
                      <a:lnTo>
                        <a:pt x="775" y="7607"/>
                      </a:lnTo>
                      <a:lnTo>
                        <a:pt x="744" y="7688"/>
                      </a:lnTo>
                      <a:lnTo>
                        <a:pt x="589" y="7688"/>
                      </a:lnTo>
                      <a:lnTo>
                        <a:pt x="496" y="7607"/>
                      </a:lnTo>
                      <a:lnTo>
                        <a:pt x="527" y="7485"/>
                      </a:lnTo>
                      <a:lnTo>
                        <a:pt x="620" y="7363"/>
                      </a:lnTo>
                      <a:lnTo>
                        <a:pt x="682" y="7322"/>
                      </a:lnTo>
                      <a:lnTo>
                        <a:pt x="806" y="7281"/>
                      </a:lnTo>
                      <a:lnTo>
                        <a:pt x="1302" y="7281"/>
                      </a:lnTo>
                      <a:lnTo>
                        <a:pt x="1395" y="7200"/>
                      </a:lnTo>
                      <a:lnTo>
                        <a:pt x="1426" y="7119"/>
                      </a:lnTo>
                      <a:lnTo>
                        <a:pt x="2138" y="7119"/>
                      </a:lnTo>
                      <a:lnTo>
                        <a:pt x="2200" y="7078"/>
                      </a:lnTo>
                      <a:lnTo>
                        <a:pt x="2293" y="6956"/>
                      </a:lnTo>
                      <a:lnTo>
                        <a:pt x="2293" y="6875"/>
                      </a:lnTo>
                      <a:lnTo>
                        <a:pt x="2324" y="6753"/>
                      </a:lnTo>
                      <a:lnTo>
                        <a:pt x="1828" y="6753"/>
                      </a:lnTo>
                      <a:lnTo>
                        <a:pt x="1797" y="6793"/>
                      </a:lnTo>
                      <a:lnTo>
                        <a:pt x="1735" y="6915"/>
                      </a:lnTo>
                      <a:lnTo>
                        <a:pt x="1704" y="6956"/>
                      </a:lnTo>
                      <a:lnTo>
                        <a:pt x="1240" y="6956"/>
                      </a:lnTo>
                      <a:lnTo>
                        <a:pt x="899" y="6793"/>
                      </a:lnTo>
                      <a:lnTo>
                        <a:pt x="620" y="6712"/>
                      </a:lnTo>
                      <a:lnTo>
                        <a:pt x="310" y="6549"/>
                      </a:lnTo>
                      <a:lnTo>
                        <a:pt x="62" y="6386"/>
                      </a:lnTo>
                      <a:lnTo>
                        <a:pt x="0" y="6224"/>
                      </a:lnTo>
                      <a:lnTo>
                        <a:pt x="31" y="5980"/>
                      </a:lnTo>
                      <a:lnTo>
                        <a:pt x="155" y="5898"/>
                      </a:lnTo>
                      <a:lnTo>
                        <a:pt x="341" y="5817"/>
                      </a:lnTo>
                      <a:lnTo>
                        <a:pt x="496" y="5817"/>
                      </a:lnTo>
                      <a:lnTo>
                        <a:pt x="682" y="5776"/>
                      </a:lnTo>
                      <a:lnTo>
                        <a:pt x="899" y="5614"/>
                      </a:lnTo>
                      <a:lnTo>
                        <a:pt x="1085" y="5532"/>
                      </a:lnTo>
                      <a:lnTo>
                        <a:pt x="1302" y="5369"/>
                      </a:lnTo>
                      <a:lnTo>
                        <a:pt x="1580" y="5329"/>
                      </a:lnTo>
                      <a:lnTo>
                        <a:pt x="1859" y="5329"/>
                      </a:lnTo>
                      <a:lnTo>
                        <a:pt x="2138" y="5369"/>
                      </a:lnTo>
                      <a:lnTo>
                        <a:pt x="2355" y="5288"/>
                      </a:lnTo>
                      <a:lnTo>
                        <a:pt x="2572" y="5044"/>
                      </a:lnTo>
                      <a:lnTo>
                        <a:pt x="2665" y="4759"/>
                      </a:lnTo>
                      <a:lnTo>
                        <a:pt x="2727" y="4393"/>
                      </a:lnTo>
                      <a:lnTo>
                        <a:pt x="2510" y="4393"/>
                      </a:lnTo>
                      <a:lnTo>
                        <a:pt x="2045" y="4312"/>
                      </a:lnTo>
                      <a:lnTo>
                        <a:pt x="1859" y="4190"/>
                      </a:lnTo>
                      <a:lnTo>
                        <a:pt x="1797" y="4027"/>
                      </a:lnTo>
                      <a:lnTo>
                        <a:pt x="1828" y="3986"/>
                      </a:lnTo>
                      <a:lnTo>
                        <a:pt x="1859" y="3905"/>
                      </a:lnTo>
                      <a:lnTo>
                        <a:pt x="1952" y="3824"/>
                      </a:lnTo>
                      <a:lnTo>
                        <a:pt x="2014" y="3824"/>
                      </a:lnTo>
                      <a:lnTo>
                        <a:pt x="2479" y="3580"/>
                      </a:lnTo>
                      <a:lnTo>
                        <a:pt x="2913" y="3214"/>
                      </a:lnTo>
                      <a:lnTo>
                        <a:pt x="3254" y="2929"/>
                      </a:lnTo>
                      <a:lnTo>
                        <a:pt x="3409" y="3010"/>
                      </a:lnTo>
                      <a:lnTo>
                        <a:pt x="3626" y="3010"/>
                      </a:lnTo>
                      <a:lnTo>
                        <a:pt x="3781" y="2969"/>
                      </a:lnTo>
                      <a:lnTo>
                        <a:pt x="3843" y="2807"/>
                      </a:lnTo>
                      <a:lnTo>
                        <a:pt x="3843" y="2603"/>
                      </a:lnTo>
                      <a:lnTo>
                        <a:pt x="3874" y="2441"/>
                      </a:lnTo>
                      <a:lnTo>
                        <a:pt x="3967" y="2319"/>
                      </a:lnTo>
                      <a:lnTo>
                        <a:pt x="4122" y="2197"/>
                      </a:lnTo>
                      <a:lnTo>
                        <a:pt x="4432" y="2156"/>
                      </a:lnTo>
                      <a:lnTo>
                        <a:pt x="4710" y="2034"/>
                      </a:lnTo>
                      <a:lnTo>
                        <a:pt x="4958" y="1993"/>
                      </a:lnTo>
                      <a:lnTo>
                        <a:pt x="5268" y="1953"/>
                      </a:lnTo>
                      <a:lnTo>
                        <a:pt x="5919" y="1627"/>
                      </a:lnTo>
                      <a:lnTo>
                        <a:pt x="6229" y="1586"/>
                      </a:lnTo>
                      <a:lnTo>
                        <a:pt x="6384" y="1668"/>
                      </a:lnTo>
                      <a:lnTo>
                        <a:pt x="6601" y="1993"/>
                      </a:lnTo>
                      <a:lnTo>
                        <a:pt x="6756" y="2115"/>
                      </a:lnTo>
                      <a:lnTo>
                        <a:pt x="6756" y="1993"/>
                      </a:lnTo>
                      <a:lnTo>
                        <a:pt x="6694" y="1831"/>
                      </a:lnTo>
                      <a:lnTo>
                        <a:pt x="6694" y="1749"/>
                      </a:lnTo>
                      <a:lnTo>
                        <a:pt x="6787" y="1586"/>
                      </a:lnTo>
                      <a:lnTo>
                        <a:pt x="6942" y="1790"/>
                      </a:lnTo>
                      <a:lnTo>
                        <a:pt x="7407" y="1993"/>
                      </a:lnTo>
                      <a:lnTo>
                        <a:pt x="7624" y="1993"/>
                      </a:lnTo>
                      <a:lnTo>
                        <a:pt x="7562" y="1831"/>
                      </a:lnTo>
                      <a:lnTo>
                        <a:pt x="7500" y="1627"/>
                      </a:lnTo>
                      <a:lnTo>
                        <a:pt x="7500" y="1546"/>
                      </a:lnTo>
                      <a:lnTo>
                        <a:pt x="7531" y="1464"/>
                      </a:lnTo>
                      <a:lnTo>
                        <a:pt x="7624" y="1424"/>
                      </a:lnTo>
                      <a:lnTo>
                        <a:pt x="7809" y="1424"/>
                      </a:lnTo>
                      <a:lnTo>
                        <a:pt x="8150" y="1464"/>
                      </a:lnTo>
                      <a:lnTo>
                        <a:pt x="8460" y="1627"/>
                      </a:lnTo>
                      <a:lnTo>
                        <a:pt x="8708" y="1831"/>
                      </a:lnTo>
                      <a:lnTo>
                        <a:pt x="8925" y="1993"/>
                      </a:lnTo>
                      <a:lnTo>
                        <a:pt x="9514" y="1993"/>
                      </a:lnTo>
                      <a:lnTo>
                        <a:pt x="9328" y="1912"/>
                      </a:lnTo>
                      <a:lnTo>
                        <a:pt x="9080" y="1749"/>
                      </a:lnTo>
                      <a:lnTo>
                        <a:pt x="8894" y="1546"/>
                      </a:lnTo>
                      <a:lnTo>
                        <a:pt x="8832" y="1342"/>
                      </a:lnTo>
                      <a:lnTo>
                        <a:pt x="8832" y="1220"/>
                      </a:lnTo>
                      <a:lnTo>
                        <a:pt x="8894" y="1180"/>
                      </a:lnTo>
                      <a:lnTo>
                        <a:pt x="8925" y="1180"/>
                      </a:lnTo>
                      <a:lnTo>
                        <a:pt x="9018" y="1139"/>
                      </a:lnTo>
                      <a:lnTo>
                        <a:pt x="9297" y="1139"/>
                      </a:lnTo>
                      <a:lnTo>
                        <a:pt x="9204" y="1058"/>
                      </a:lnTo>
                      <a:lnTo>
                        <a:pt x="9173" y="1017"/>
                      </a:lnTo>
                      <a:lnTo>
                        <a:pt x="9080" y="976"/>
                      </a:lnTo>
                      <a:lnTo>
                        <a:pt x="9049" y="854"/>
                      </a:lnTo>
                      <a:lnTo>
                        <a:pt x="9545" y="610"/>
                      </a:lnTo>
                      <a:lnTo>
                        <a:pt x="10134" y="569"/>
                      </a:lnTo>
                      <a:lnTo>
                        <a:pt x="10661" y="569"/>
                      </a:lnTo>
                      <a:lnTo>
                        <a:pt x="10908" y="651"/>
                      </a:lnTo>
                      <a:lnTo>
                        <a:pt x="11156" y="651"/>
                      </a:lnTo>
                      <a:lnTo>
                        <a:pt x="11156" y="447"/>
                      </a:lnTo>
                      <a:lnTo>
                        <a:pt x="11652" y="447"/>
                      </a:lnTo>
                      <a:lnTo>
                        <a:pt x="12086" y="407"/>
                      </a:lnTo>
                      <a:lnTo>
                        <a:pt x="12520" y="203"/>
                      </a:lnTo>
                      <a:lnTo>
                        <a:pt x="12954" y="41"/>
                      </a:lnTo>
                      <a:lnTo>
                        <a:pt x="13419"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51" name="Shape 251"/>
                <p:cNvSpPr/>
                <p:nvPr/>
              </p:nvSpPr>
              <p:spPr>
                <a:xfrm>
                  <a:off x="2075193" y="532712"/>
                  <a:ext cx="50887" cy="34985"/>
                </a:xfrm>
                <a:custGeom>
                  <a:avLst/>
                  <a:gdLst/>
                  <a:ahLst/>
                  <a:cxnLst>
                    <a:cxn ang="0">
                      <a:pos x="wd2" y="hd2"/>
                    </a:cxn>
                    <a:cxn ang="5400000">
                      <a:pos x="wd2" y="hd2"/>
                    </a:cxn>
                    <a:cxn ang="10800000">
                      <a:pos x="wd2" y="hd2"/>
                    </a:cxn>
                    <a:cxn ang="16200000">
                      <a:pos x="wd2" y="hd2"/>
                    </a:cxn>
                  </a:cxnLst>
                  <a:rect l="0" t="0" r="r" b="b"/>
                  <a:pathLst>
                    <a:path w="21600" h="21600" extrusionOk="0">
                      <a:moveTo>
                        <a:pt x="4050" y="0"/>
                      </a:moveTo>
                      <a:lnTo>
                        <a:pt x="6075" y="0"/>
                      </a:lnTo>
                      <a:lnTo>
                        <a:pt x="10125" y="982"/>
                      </a:lnTo>
                      <a:lnTo>
                        <a:pt x="13500" y="5891"/>
                      </a:lnTo>
                      <a:lnTo>
                        <a:pt x="21600" y="12764"/>
                      </a:lnTo>
                      <a:lnTo>
                        <a:pt x="21600" y="15709"/>
                      </a:lnTo>
                      <a:lnTo>
                        <a:pt x="19575" y="19636"/>
                      </a:lnTo>
                      <a:lnTo>
                        <a:pt x="16200" y="21600"/>
                      </a:lnTo>
                      <a:lnTo>
                        <a:pt x="4725" y="21600"/>
                      </a:lnTo>
                      <a:lnTo>
                        <a:pt x="3375" y="20618"/>
                      </a:lnTo>
                      <a:lnTo>
                        <a:pt x="2700" y="16691"/>
                      </a:lnTo>
                      <a:lnTo>
                        <a:pt x="675" y="14727"/>
                      </a:lnTo>
                      <a:lnTo>
                        <a:pt x="0" y="10800"/>
                      </a:lnTo>
                      <a:lnTo>
                        <a:pt x="0" y="2945"/>
                      </a:lnTo>
                      <a:lnTo>
                        <a:pt x="405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52" name="Shape 252"/>
                <p:cNvSpPr/>
                <p:nvPr/>
              </p:nvSpPr>
              <p:spPr>
                <a:xfrm>
                  <a:off x="2735119" y="349840"/>
                  <a:ext cx="30215" cy="17494"/>
                </a:xfrm>
                <a:custGeom>
                  <a:avLst/>
                  <a:gdLst/>
                  <a:ahLst/>
                  <a:cxnLst>
                    <a:cxn ang="0">
                      <a:pos x="wd2" y="hd2"/>
                    </a:cxn>
                    <a:cxn ang="5400000">
                      <a:pos x="wd2" y="hd2"/>
                    </a:cxn>
                    <a:cxn ang="10800000">
                      <a:pos x="wd2" y="hd2"/>
                    </a:cxn>
                    <a:cxn ang="16200000">
                      <a:pos x="wd2" y="hd2"/>
                    </a:cxn>
                  </a:cxnLst>
                  <a:rect l="0" t="0" r="r" b="b"/>
                  <a:pathLst>
                    <a:path w="21600" h="21600" extrusionOk="0">
                      <a:moveTo>
                        <a:pt x="4547" y="0"/>
                      </a:moveTo>
                      <a:lnTo>
                        <a:pt x="12505" y="0"/>
                      </a:lnTo>
                      <a:lnTo>
                        <a:pt x="12505" y="9818"/>
                      </a:lnTo>
                      <a:lnTo>
                        <a:pt x="21600" y="9818"/>
                      </a:lnTo>
                      <a:lnTo>
                        <a:pt x="15916" y="15709"/>
                      </a:lnTo>
                      <a:lnTo>
                        <a:pt x="12505" y="19636"/>
                      </a:lnTo>
                      <a:lnTo>
                        <a:pt x="9095" y="21600"/>
                      </a:lnTo>
                      <a:lnTo>
                        <a:pt x="5684" y="21600"/>
                      </a:lnTo>
                      <a:lnTo>
                        <a:pt x="4547" y="19636"/>
                      </a:lnTo>
                      <a:lnTo>
                        <a:pt x="1137" y="17673"/>
                      </a:lnTo>
                      <a:lnTo>
                        <a:pt x="0" y="15709"/>
                      </a:lnTo>
                      <a:lnTo>
                        <a:pt x="0" y="7855"/>
                      </a:lnTo>
                      <a:lnTo>
                        <a:pt x="454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53" name="Shape 253"/>
                <p:cNvSpPr/>
                <p:nvPr/>
              </p:nvSpPr>
              <p:spPr>
                <a:xfrm>
                  <a:off x="1995683" y="1068604"/>
                  <a:ext cx="119266" cy="117674"/>
                </a:xfrm>
                <a:custGeom>
                  <a:avLst/>
                  <a:gdLst/>
                  <a:ahLst/>
                  <a:cxnLst>
                    <a:cxn ang="0">
                      <a:pos x="wd2" y="hd2"/>
                    </a:cxn>
                    <a:cxn ang="5400000">
                      <a:pos x="wd2" y="hd2"/>
                    </a:cxn>
                    <a:cxn ang="10800000">
                      <a:pos x="wd2" y="hd2"/>
                    </a:cxn>
                    <a:cxn ang="16200000">
                      <a:pos x="wd2" y="hd2"/>
                    </a:cxn>
                  </a:cxnLst>
                  <a:rect l="0" t="0" r="r" b="b"/>
                  <a:pathLst>
                    <a:path w="21600" h="21600" extrusionOk="0">
                      <a:moveTo>
                        <a:pt x="10080" y="0"/>
                      </a:moveTo>
                      <a:lnTo>
                        <a:pt x="11232" y="0"/>
                      </a:lnTo>
                      <a:lnTo>
                        <a:pt x="11808" y="584"/>
                      </a:lnTo>
                      <a:lnTo>
                        <a:pt x="11808" y="876"/>
                      </a:lnTo>
                      <a:lnTo>
                        <a:pt x="11232" y="3211"/>
                      </a:lnTo>
                      <a:lnTo>
                        <a:pt x="9792" y="4962"/>
                      </a:lnTo>
                      <a:lnTo>
                        <a:pt x="8640" y="7297"/>
                      </a:lnTo>
                      <a:lnTo>
                        <a:pt x="8640" y="8465"/>
                      </a:lnTo>
                      <a:lnTo>
                        <a:pt x="9216" y="7881"/>
                      </a:lnTo>
                      <a:lnTo>
                        <a:pt x="10080" y="7297"/>
                      </a:lnTo>
                      <a:lnTo>
                        <a:pt x="11520" y="7297"/>
                      </a:lnTo>
                      <a:lnTo>
                        <a:pt x="12096" y="7881"/>
                      </a:lnTo>
                      <a:lnTo>
                        <a:pt x="11520" y="8465"/>
                      </a:lnTo>
                      <a:lnTo>
                        <a:pt x="11520" y="9341"/>
                      </a:lnTo>
                      <a:lnTo>
                        <a:pt x="13536" y="9341"/>
                      </a:lnTo>
                      <a:lnTo>
                        <a:pt x="13536" y="10216"/>
                      </a:lnTo>
                      <a:lnTo>
                        <a:pt x="14976" y="9924"/>
                      </a:lnTo>
                      <a:lnTo>
                        <a:pt x="18720" y="9924"/>
                      </a:lnTo>
                      <a:lnTo>
                        <a:pt x="18720" y="10508"/>
                      </a:lnTo>
                      <a:lnTo>
                        <a:pt x="18432" y="11384"/>
                      </a:lnTo>
                      <a:lnTo>
                        <a:pt x="18432" y="13427"/>
                      </a:lnTo>
                      <a:lnTo>
                        <a:pt x="18720" y="13427"/>
                      </a:lnTo>
                      <a:lnTo>
                        <a:pt x="19296" y="13135"/>
                      </a:lnTo>
                      <a:lnTo>
                        <a:pt x="19872" y="13135"/>
                      </a:lnTo>
                      <a:lnTo>
                        <a:pt x="19296" y="13719"/>
                      </a:lnTo>
                      <a:lnTo>
                        <a:pt x="18720" y="14595"/>
                      </a:lnTo>
                      <a:lnTo>
                        <a:pt x="18720" y="15178"/>
                      </a:lnTo>
                      <a:lnTo>
                        <a:pt x="19296" y="16346"/>
                      </a:lnTo>
                      <a:lnTo>
                        <a:pt x="19296" y="16930"/>
                      </a:lnTo>
                      <a:lnTo>
                        <a:pt x="20160" y="16930"/>
                      </a:lnTo>
                      <a:lnTo>
                        <a:pt x="20736" y="16054"/>
                      </a:lnTo>
                      <a:lnTo>
                        <a:pt x="20736" y="16930"/>
                      </a:lnTo>
                      <a:lnTo>
                        <a:pt x="21312" y="17222"/>
                      </a:lnTo>
                      <a:lnTo>
                        <a:pt x="21312" y="17514"/>
                      </a:lnTo>
                      <a:lnTo>
                        <a:pt x="21600" y="18389"/>
                      </a:lnTo>
                      <a:lnTo>
                        <a:pt x="21600" y="19849"/>
                      </a:lnTo>
                      <a:lnTo>
                        <a:pt x="21312" y="20432"/>
                      </a:lnTo>
                      <a:lnTo>
                        <a:pt x="20448" y="21308"/>
                      </a:lnTo>
                      <a:lnTo>
                        <a:pt x="19872" y="21600"/>
                      </a:lnTo>
                      <a:lnTo>
                        <a:pt x="19296" y="21600"/>
                      </a:lnTo>
                      <a:lnTo>
                        <a:pt x="19008" y="20724"/>
                      </a:lnTo>
                      <a:lnTo>
                        <a:pt x="18720" y="20432"/>
                      </a:lnTo>
                      <a:lnTo>
                        <a:pt x="18720" y="20141"/>
                      </a:lnTo>
                      <a:lnTo>
                        <a:pt x="18432" y="20141"/>
                      </a:lnTo>
                      <a:lnTo>
                        <a:pt x="18432" y="19849"/>
                      </a:lnTo>
                      <a:lnTo>
                        <a:pt x="17568" y="19849"/>
                      </a:lnTo>
                      <a:lnTo>
                        <a:pt x="17280" y="18973"/>
                      </a:lnTo>
                      <a:lnTo>
                        <a:pt x="17280" y="17805"/>
                      </a:lnTo>
                      <a:lnTo>
                        <a:pt x="16992" y="17222"/>
                      </a:lnTo>
                      <a:lnTo>
                        <a:pt x="16416" y="16930"/>
                      </a:lnTo>
                      <a:lnTo>
                        <a:pt x="15840" y="17805"/>
                      </a:lnTo>
                      <a:lnTo>
                        <a:pt x="14400" y="19265"/>
                      </a:lnTo>
                      <a:lnTo>
                        <a:pt x="13248" y="19849"/>
                      </a:lnTo>
                      <a:lnTo>
                        <a:pt x="12672" y="19849"/>
                      </a:lnTo>
                      <a:lnTo>
                        <a:pt x="12672" y="19265"/>
                      </a:lnTo>
                      <a:lnTo>
                        <a:pt x="14112" y="17805"/>
                      </a:lnTo>
                      <a:lnTo>
                        <a:pt x="13248" y="17805"/>
                      </a:lnTo>
                      <a:lnTo>
                        <a:pt x="12096" y="18389"/>
                      </a:lnTo>
                      <a:lnTo>
                        <a:pt x="11520" y="18389"/>
                      </a:lnTo>
                      <a:lnTo>
                        <a:pt x="10656" y="17514"/>
                      </a:lnTo>
                      <a:lnTo>
                        <a:pt x="9216" y="17805"/>
                      </a:lnTo>
                      <a:lnTo>
                        <a:pt x="8352" y="18389"/>
                      </a:lnTo>
                      <a:lnTo>
                        <a:pt x="7200" y="18389"/>
                      </a:lnTo>
                      <a:lnTo>
                        <a:pt x="6336" y="17514"/>
                      </a:lnTo>
                      <a:lnTo>
                        <a:pt x="5760" y="17222"/>
                      </a:lnTo>
                      <a:lnTo>
                        <a:pt x="3456" y="17222"/>
                      </a:lnTo>
                      <a:lnTo>
                        <a:pt x="2880" y="17514"/>
                      </a:lnTo>
                      <a:lnTo>
                        <a:pt x="2304" y="17514"/>
                      </a:lnTo>
                      <a:lnTo>
                        <a:pt x="1728" y="17805"/>
                      </a:lnTo>
                      <a:lnTo>
                        <a:pt x="576" y="17805"/>
                      </a:lnTo>
                      <a:lnTo>
                        <a:pt x="0" y="17222"/>
                      </a:lnTo>
                      <a:lnTo>
                        <a:pt x="0" y="16346"/>
                      </a:lnTo>
                      <a:lnTo>
                        <a:pt x="576" y="16054"/>
                      </a:lnTo>
                      <a:lnTo>
                        <a:pt x="864" y="15762"/>
                      </a:lnTo>
                      <a:lnTo>
                        <a:pt x="1440" y="14886"/>
                      </a:lnTo>
                      <a:lnTo>
                        <a:pt x="2016" y="14595"/>
                      </a:lnTo>
                      <a:lnTo>
                        <a:pt x="2016" y="13719"/>
                      </a:lnTo>
                      <a:lnTo>
                        <a:pt x="864" y="13135"/>
                      </a:lnTo>
                      <a:lnTo>
                        <a:pt x="3168" y="11384"/>
                      </a:lnTo>
                      <a:lnTo>
                        <a:pt x="4608" y="8757"/>
                      </a:lnTo>
                      <a:lnTo>
                        <a:pt x="6048" y="5838"/>
                      </a:lnTo>
                      <a:lnTo>
                        <a:pt x="7488" y="3503"/>
                      </a:lnTo>
                      <a:lnTo>
                        <a:pt x="8352" y="1751"/>
                      </a:lnTo>
                      <a:lnTo>
                        <a:pt x="8640" y="876"/>
                      </a:lnTo>
                      <a:lnTo>
                        <a:pt x="9216" y="292"/>
                      </a:lnTo>
                      <a:lnTo>
                        <a:pt x="1008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54" name="Shape 254"/>
                <p:cNvSpPr/>
                <p:nvPr/>
              </p:nvSpPr>
              <p:spPr>
                <a:xfrm>
                  <a:off x="1575874" y="1029656"/>
                  <a:ext cx="22263"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257" y="0"/>
                      </a:lnTo>
                      <a:lnTo>
                        <a:pt x="16971" y="6171"/>
                      </a:lnTo>
                      <a:lnTo>
                        <a:pt x="21600" y="15429"/>
                      </a:lnTo>
                      <a:lnTo>
                        <a:pt x="21600" y="21600"/>
                      </a:lnTo>
                      <a:lnTo>
                        <a:pt x="13886" y="21600"/>
                      </a:lnTo>
                      <a:lnTo>
                        <a:pt x="7714" y="18514"/>
                      </a:lnTo>
                      <a:lnTo>
                        <a:pt x="0" y="12343"/>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55" name="Shape 255"/>
                <p:cNvSpPr/>
                <p:nvPr/>
              </p:nvSpPr>
              <p:spPr>
                <a:xfrm>
                  <a:off x="720354" y="1092458"/>
                  <a:ext cx="87462" cy="55657"/>
                </a:xfrm>
                <a:custGeom>
                  <a:avLst/>
                  <a:gdLst/>
                  <a:ahLst/>
                  <a:cxnLst>
                    <a:cxn ang="0">
                      <a:pos x="wd2" y="hd2"/>
                    </a:cxn>
                    <a:cxn ang="5400000">
                      <a:pos x="wd2" y="hd2"/>
                    </a:cxn>
                    <a:cxn ang="10800000">
                      <a:pos x="wd2" y="hd2"/>
                    </a:cxn>
                    <a:cxn ang="16200000">
                      <a:pos x="wd2" y="hd2"/>
                    </a:cxn>
                  </a:cxnLst>
                  <a:rect l="0" t="0" r="r" b="b"/>
                  <a:pathLst>
                    <a:path w="21600" h="21600" extrusionOk="0">
                      <a:moveTo>
                        <a:pt x="1571" y="0"/>
                      </a:moveTo>
                      <a:lnTo>
                        <a:pt x="3535" y="0"/>
                      </a:lnTo>
                      <a:lnTo>
                        <a:pt x="4320" y="617"/>
                      </a:lnTo>
                      <a:lnTo>
                        <a:pt x="5891" y="3086"/>
                      </a:lnTo>
                      <a:lnTo>
                        <a:pt x="7069" y="3703"/>
                      </a:lnTo>
                      <a:lnTo>
                        <a:pt x="12960" y="7406"/>
                      </a:lnTo>
                      <a:lnTo>
                        <a:pt x="17280" y="12960"/>
                      </a:lnTo>
                      <a:lnTo>
                        <a:pt x="21600" y="19749"/>
                      </a:lnTo>
                      <a:lnTo>
                        <a:pt x="21600" y="21600"/>
                      </a:lnTo>
                      <a:lnTo>
                        <a:pt x="20029" y="21600"/>
                      </a:lnTo>
                      <a:lnTo>
                        <a:pt x="17280" y="20983"/>
                      </a:lnTo>
                      <a:lnTo>
                        <a:pt x="13745" y="17897"/>
                      </a:lnTo>
                      <a:lnTo>
                        <a:pt x="10996" y="15429"/>
                      </a:lnTo>
                      <a:lnTo>
                        <a:pt x="8247" y="12343"/>
                      </a:lnTo>
                      <a:lnTo>
                        <a:pt x="9818" y="9874"/>
                      </a:lnTo>
                      <a:lnTo>
                        <a:pt x="6284" y="9257"/>
                      </a:lnTo>
                      <a:lnTo>
                        <a:pt x="3535" y="7406"/>
                      </a:lnTo>
                      <a:lnTo>
                        <a:pt x="1571" y="4320"/>
                      </a:lnTo>
                      <a:lnTo>
                        <a:pt x="2356" y="3086"/>
                      </a:lnTo>
                      <a:lnTo>
                        <a:pt x="3535" y="2469"/>
                      </a:lnTo>
                      <a:lnTo>
                        <a:pt x="2356" y="2469"/>
                      </a:lnTo>
                      <a:lnTo>
                        <a:pt x="1964" y="1234"/>
                      </a:lnTo>
                      <a:lnTo>
                        <a:pt x="0" y="1234"/>
                      </a:lnTo>
                      <a:lnTo>
                        <a:pt x="1571"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56" name="Shape 256"/>
                <p:cNvSpPr/>
                <p:nvPr/>
              </p:nvSpPr>
              <p:spPr>
                <a:xfrm>
                  <a:off x="634484" y="1009768"/>
                  <a:ext cx="25444" cy="461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50" y="0"/>
                      </a:lnTo>
                      <a:lnTo>
                        <a:pt x="6750" y="745"/>
                      </a:lnTo>
                      <a:lnTo>
                        <a:pt x="8100" y="2234"/>
                      </a:lnTo>
                      <a:lnTo>
                        <a:pt x="12150" y="2979"/>
                      </a:lnTo>
                      <a:lnTo>
                        <a:pt x="10800" y="3724"/>
                      </a:lnTo>
                      <a:lnTo>
                        <a:pt x="10800" y="4469"/>
                      </a:lnTo>
                      <a:lnTo>
                        <a:pt x="8100" y="5959"/>
                      </a:lnTo>
                      <a:lnTo>
                        <a:pt x="8100" y="6703"/>
                      </a:lnTo>
                      <a:lnTo>
                        <a:pt x="10800" y="6703"/>
                      </a:lnTo>
                      <a:lnTo>
                        <a:pt x="14850" y="3724"/>
                      </a:lnTo>
                      <a:lnTo>
                        <a:pt x="17550" y="2234"/>
                      </a:lnTo>
                      <a:lnTo>
                        <a:pt x="17550" y="10428"/>
                      </a:lnTo>
                      <a:lnTo>
                        <a:pt x="18900" y="12662"/>
                      </a:lnTo>
                      <a:lnTo>
                        <a:pt x="18900" y="13407"/>
                      </a:lnTo>
                      <a:lnTo>
                        <a:pt x="17550" y="14152"/>
                      </a:lnTo>
                      <a:lnTo>
                        <a:pt x="17550" y="17131"/>
                      </a:lnTo>
                      <a:lnTo>
                        <a:pt x="21600" y="20110"/>
                      </a:lnTo>
                      <a:lnTo>
                        <a:pt x="21600" y="21600"/>
                      </a:lnTo>
                      <a:lnTo>
                        <a:pt x="20250" y="21600"/>
                      </a:lnTo>
                      <a:lnTo>
                        <a:pt x="18900" y="20855"/>
                      </a:lnTo>
                      <a:lnTo>
                        <a:pt x="14850" y="20110"/>
                      </a:lnTo>
                      <a:lnTo>
                        <a:pt x="13500" y="17876"/>
                      </a:lnTo>
                      <a:lnTo>
                        <a:pt x="13500" y="14152"/>
                      </a:lnTo>
                      <a:lnTo>
                        <a:pt x="14850" y="13407"/>
                      </a:lnTo>
                      <a:lnTo>
                        <a:pt x="14850" y="12662"/>
                      </a:lnTo>
                      <a:lnTo>
                        <a:pt x="10800" y="10428"/>
                      </a:lnTo>
                      <a:lnTo>
                        <a:pt x="8100" y="8193"/>
                      </a:lnTo>
                      <a:lnTo>
                        <a:pt x="6750" y="8193"/>
                      </a:lnTo>
                      <a:lnTo>
                        <a:pt x="4050" y="6703"/>
                      </a:lnTo>
                      <a:lnTo>
                        <a:pt x="0" y="2979"/>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57" name="Shape 257"/>
                <p:cNvSpPr/>
                <p:nvPr/>
              </p:nvSpPr>
              <p:spPr>
                <a:xfrm>
                  <a:off x="240118" y="912766"/>
                  <a:ext cx="36576" cy="25444"/>
                </a:xfrm>
                <a:custGeom>
                  <a:avLst/>
                  <a:gdLst/>
                  <a:ahLst/>
                  <a:cxnLst>
                    <a:cxn ang="0">
                      <a:pos x="wd2" y="hd2"/>
                    </a:cxn>
                    <a:cxn ang="5400000">
                      <a:pos x="wd2" y="hd2"/>
                    </a:cxn>
                    <a:cxn ang="10800000">
                      <a:pos x="wd2" y="hd2"/>
                    </a:cxn>
                    <a:cxn ang="16200000">
                      <a:pos x="wd2" y="hd2"/>
                    </a:cxn>
                  </a:cxnLst>
                  <a:rect l="0" t="0" r="r" b="b"/>
                  <a:pathLst>
                    <a:path w="21600" h="21600" extrusionOk="0">
                      <a:moveTo>
                        <a:pt x="18783" y="0"/>
                      </a:moveTo>
                      <a:lnTo>
                        <a:pt x="21600" y="0"/>
                      </a:lnTo>
                      <a:lnTo>
                        <a:pt x="21600" y="6750"/>
                      </a:lnTo>
                      <a:lnTo>
                        <a:pt x="15026" y="13500"/>
                      </a:lnTo>
                      <a:lnTo>
                        <a:pt x="7513" y="21600"/>
                      </a:lnTo>
                      <a:lnTo>
                        <a:pt x="2817" y="17550"/>
                      </a:lnTo>
                      <a:lnTo>
                        <a:pt x="1878" y="16200"/>
                      </a:lnTo>
                      <a:lnTo>
                        <a:pt x="0" y="14850"/>
                      </a:lnTo>
                      <a:lnTo>
                        <a:pt x="0" y="8100"/>
                      </a:lnTo>
                      <a:lnTo>
                        <a:pt x="9391" y="2700"/>
                      </a:lnTo>
                      <a:lnTo>
                        <a:pt x="18783"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58" name="Shape 258"/>
                <p:cNvSpPr/>
                <p:nvPr/>
              </p:nvSpPr>
              <p:spPr>
                <a:xfrm>
                  <a:off x="1901862" y="1109949"/>
                  <a:ext cx="46117" cy="20674"/>
                </a:xfrm>
                <a:custGeom>
                  <a:avLst/>
                  <a:gdLst/>
                  <a:ahLst/>
                  <a:cxnLst>
                    <a:cxn ang="0">
                      <a:pos x="wd2" y="hd2"/>
                    </a:cxn>
                    <a:cxn ang="5400000">
                      <a:pos x="wd2" y="hd2"/>
                    </a:cxn>
                    <a:cxn ang="10800000">
                      <a:pos x="wd2" y="hd2"/>
                    </a:cxn>
                    <a:cxn ang="16200000">
                      <a:pos x="wd2" y="hd2"/>
                    </a:cxn>
                  </a:cxnLst>
                  <a:rect l="0" t="0" r="r" b="b"/>
                  <a:pathLst>
                    <a:path w="21600" h="21600" extrusionOk="0">
                      <a:moveTo>
                        <a:pt x="5959" y="0"/>
                      </a:moveTo>
                      <a:lnTo>
                        <a:pt x="11917" y="4985"/>
                      </a:lnTo>
                      <a:lnTo>
                        <a:pt x="21600" y="16615"/>
                      </a:lnTo>
                      <a:lnTo>
                        <a:pt x="20110" y="18277"/>
                      </a:lnTo>
                      <a:lnTo>
                        <a:pt x="18621" y="21600"/>
                      </a:lnTo>
                      <a:lnTo>
                        <a:pt x="16386" y="21600"/>
                      </a:lnTo>
                      <a:lnTo>
                        <a:pt x="11172" y="16615"/>
                      </a:lnTo>
                      <a:lnTo>
                        <a:pt x="4469" y="9969"/>
                      </a:lnTo>
                      <a:lnTo>
                        <a:pt x="0" y="1662"/>
                      </a:lnTo>
                      <a:lnTo>
                        <a:pt x="5959"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59" name="Shape 259"/>
                <p:cNvSpPr/>
                <p:nvPr/>
              </p:nvSpPr>
              <p:spPr>
                <a:xfrm>
                  <a:off x="1903453" y="1181508"/>
                  <a:ext cx="36576" cy="20674"/>
                </a:xfrm>
                <a:custGeom>
                  <a:avLst/>
                  <a:gdLst/>
                  <a:ahLst/>
                  <a:cxnLst>
                    <a:cxn ang="0">
                      <a:pos x="wd2" y="hd2"/>
                    </a:cxn>
                    <a:cxn ang="5400000">
                      <a:pos x="wd2" y="hd2"/>
                    </a:cxn>
                    <a:cxn ang="10800000">
                      <a:pos x="wd2" y="hd2"/>
                    </a:cxn>
                    <a:cxn ang="16200000">
                      <a:pos x="wd2" y="hd2"/>
                    </a:cxn>
                  </a:cxnLst>
                  <a:rect l="0" t="0" r="r" b="b"/>
                  <a:pathLst>
                    <a:path w="21600" h="21600" extrusionOk="0">
                      <a:moveTo>
                        <a:pt x="1878" y="0"/>
                      </a:moveTo>
                      <a:lnTo>
                        <a:pt x="3757" y="4985"/>
                      </a:lnTo>
                      <a:lnTo>
                        <a:pt x="10330" y="11631"/>
                      </a:lnTo>
                      <a:lnTo>
                        <a:pt x="21600" y="11631"/>
                      </a:lnTo>
                      <a:lnTo>
                        <a:pt x="21600" y="16615"/>
                      </a:lnTo>
                      <a:lnTo>
                        <a:pt x="18783" y="19938"/>
                      </a:lnTo>
                      <a:lnTo>
                        <a:pt x="17843" y="21600"/>
                      </a:lnTo>
                      <a:lnTo>
                        <a:pt x="15026" y="21600"/>
                      </a:lnTo>
                      <a:lnTo>
                        <a:pt x="13148" y="19938"/>
                      </a:lnTo>
                      <a:lnTo>
                        <a:pt x="9391" y="14954"/>
                      </a:lnTo>
                      <a:lnTo>
                        <a:pt x="5635" y="13292"/>
                      </a:lnTo>
                      <a:lnTo>
                        <a:pt x="1878" y="8308"/>
                      </a:lnTo>
                      <a:lnTo>
                        <a:pt x="0" y="4985"/>
                      </a:lnTo>
                      <a:lnTo>
                        <a:pt x="1878"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60" name="Shape 260"/>
                <p:cNvSpPr/>
                <p:nvPr/>
              </p:nvSpPr>
              <p:spPr>
                <a:xfrm>
                  <a:off x="1957519" y="1181508"/>
                  <a:ext cx="23855" cy="30215"/>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15840" y="4547"/>
                      </a:lnTo>
                      <a:lnTo>
                        <a:pt x="15840" y="5684"/>
                      </a:lnTo>
                      <a:lnTo>
                        <a:pt x="14400" y="7958"/>
                      </a:lnTo>
                      <a:lnTo>
                        <a:pt x="14400" y="9095"/>
                      </a:lnTo>
                      <a:lnTo>
                        <a:pt x="12960" y="10232"/>
                      </a:lnTo>
                      <a:lnTo>
                        <a:pt x="14400" y="11368"/>
                      </a:lnTo>
                      <a:lnTo>
                        <a:pt x="21600" y="11368"/>
                      </a:lnTo>
                      <a:lnTo>
                        <a:pt x="21600" y="14779"/>
                      </a:lnTo>
                      <a:lnTo>
                        <a:pt x="17280" y="20463"/>
                      </a:lnTo>
                      <a:lnTo>
                        <a:pt x="12960" y="21600"/>
                      </a:lnTo>
                      <a:lnTo>
                        <a:pt x="5760" y="21600"/>
                      </a:lnTo>
                      <a:lnTo>
                        <a:pt x="1440" y="20463"/>
                      </a:lnTo>
                      <a:lnTo>
                        <a:pt x="0" y="17053"/>
                      </a:lnTo>
                      <a:lnTo>
                        <a:pt x="0" y="14779"/>
                      </a:lnTo>
                      <a:lnTo>
                        <a:pt x="1440" y="10232"/>
                      </a:lnTo>
                      <a:lnTo>
                        <a:pt x="2880" y="7958"/>
                      </a:lnTo>
                      <a:lnTo>
                        <a:pt x="7200" y="4547"/>
                      </a:lnTo>
                      <a:lnTo>
                        <a:pt x="8640" y="2274"/>
                      </a:lnTo>
                      <a:lnTo>
                        <a:pt x="1296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61" name="Shape 261"/>
                <p:cNvSpPr/>
                <p:nvPr/>
              </p:nvSpPr>
              <p:spPr>
                <a:xfrm>
                  <a:off x="7951" y="843604"/>
                  <a:ext cx="30215" cy="12701"/>
                </a:xfrm>
                <a:custGeom>
                  <a:avLst/>
                  <a:gdLst/>
                  <a:ahLst/>
                  <a:cxnLst>
                    <a:cxn ang="0">
                      <a:pos x="wd2" y="hd2"/>
                    </a:cxn>
                    <a:cxn ang="5400000">
                      <a:pos x="wd2" y="hd2"/>
                    </a:cxn>
                    <a:cxn ang="10800000">
                      <a:pos x="wd2" y="hd2"/>
                    </a:cxn>
                    <a:cxn ang="16200000">
                      <a:pos x="wd2" y="hd2"/>
                    </a:cxn>
                  </a:cxnLst>
                  <a:rect l="0" t="0" r="r" b="b"/>
                  <a:pathLst>
                    <a:path w="21600" h="21600" extrusionOk="0">
                      <a:moveTo>
                        <a:pt x="10232" y="0"/>
                      </a:moveTo>
                      <a:lnTo>
                        <a:pt x="17053" y="0"/>
                      </a:lnTo>
                      <a:lnTo>
                        <a:pt x="18189" y="3086"/>
                      </a:lnTo>
                      <a:lnTo>
                        <a:pt x="20463" y="12343"/>
                      </a:lnTo>
                      <a:lnTo>
                        <a:pt x="20463" y="15429"/>
                      </a:lnTo>
                      <a:lnTo>
                        <a:pt x="21600" y="21600"/>
                      </a:lnTo>
                      <a:lnTo>
                        <a:pt x="5684" y="21600"/>
                      </a:lnTo>
                      <a:lnTo>
                        <a:pt x="3411" y="15429"/>
                      </a:lnTo>
                      <a:lnTo>
                        <a:pt x="0" y="12343"/>
                      </a:lnTo>
                      <a:lnTo>
                        <a:pt x="6821" y="12343"/>
                      </a:lnTo>
                      <a:lnTo>
                        <a:pt x="9095" y="3086"/>
                      </a:lnTo>
                      <a:lnTo>
                        <a:pt x="10232"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62" name="Shape 262"/>
                <p:cNvSpPr/>
                <p:nvPr/>
              </p:nvSpPr>
              <p:spPr>
                <a:xfrm>
                  <a:off x="224216" y="1761925"/>
                  <a:ext cx="12723" cy="14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100" y="0"/>
                      </a:lnTo>
                      <a:lnTo>
                        <a:pt x="16200" y="2400"/>
                      </a:lnTo>
                      <a:lnTo>
                        <a:pt x="21600" y="9600"/>
                      </a:lnTo>
                      <a:lnTo>
                        <a:pt x="21600" y="14400"/>
                      </a:lnTo>
                      <a:lnTo>
                        <a:pt x="18900" y="19200"/>
                      </a:lnTo>
                      <a:lnTo>
                        <a:pt x="13500" y="19200"/>
                      </a:lnTo>
                      <a:lnTo>
                        <a:pt x="8100" y="21600"/>
                      </a:lnTo>
                      <a:lnTo>
                        <a:pt x="0" y="216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63" name="Shape 263"/>
                <p:cNvSpPr/>
                <p:nvPr/>
              </p:nvSpPr>
              <p:spPr>
                <a:xfrm>
                  <a:off x="208324" y="173649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200" y="0"/>
                      </a:lnTo>
                      <a:lnTo>
                        <a:pt x="18000" y="10800"/>
                      </a:lnTo>
                      <a:lnTo>
                        <a:pt x="21600" y="21600"/>
                      </a:lnTo>
                      <a:lnTo>
                        <a:pt x="14400" y="216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64" name="Shape 264"/>
                <p:cNvSpPr/>
                <p:nvPr/>
              </p:nvSpPr>
              <p:spPr>
                <a:xfrm>
                  <a:off x="193218" y="172933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5429" y="21600"/>
                      </a:lnTo>
                      <a:lnTo>
                        <a:pt x="6171" y="216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65" name="Shape 265"/>
                <p:cNvSpPr/>
                <p:nvPr/>
              </p:nvSpPr>
              <p:spPr>
                <a:xfrm>
                  <a:off x="176521" y="172218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0"/>
                      </a:lnTo>
                      <a:lnTo>
                        <a:pt x="21600" y="21600"/>
                      </a:lnTo>
                      <a:lnTo>
                        <a:pt x="7200" y="21600"/>
                      </a:lnTo>
                      <a:lnTo>
                        <a:pt x="0" y="10800"/>
                      </a:lnTo>
                      <a:lnTo>
                        <a:pt x="7200" y="10800"/>
                      </a:lnTo>
                      <a:lnTo>
                        <a:pt x="108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66" name="Shape 266"/>
                <p:cNvSpPr/>
                <p:nvPr/>
              </p:nvSpPr>
              <p:spPr>
                <a:xfrm>
                  <a:off x="150283" y="171025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12343" y="4320"/>
                      </a:lnTo>
                      <a:lnTo>
                        <a:pt x="21600" y="4320"/>
                      </a:lnTo>
                      <a:lnTo>
                        <a:pt x="21600" y="21600"/>
                      </a:lnTo>
                      <a:lnTo>
                        <a:pt x="9257" y="21600"/>
                      </a:lnTo>
                      <a:lnTo>
                        <a:pt x="0" y="8640"/>
                      </a:lnTo>
                      <a:lnTo>
                        <a:pt x="0" y="4320"/>
                      </a:lnTo>
                      <a:lnTo>
                        <a:pt x="6171" y="4320"/>
                      </a:lnTo>
                      <a:lnTo>
                        <a:pt x="9257" y="0"/>
                      </a:lnTo>
                      <a:close/>
                    </a:path>
                  </a:pathLst>
                </a:custGeom>
                <a:solidFill>
                  <a:srgbClr val="808080"/>
                </a:solidFill>
                <a:ln w="12700" cap="flat">
                  <a:noFill/>
                  <a:miter lim="400000"/>
                </a:ln>
                <a:effectLst/>
              </p:spPr>
              <p:txBody>
                <a:bodyPr wrap="square" lIns="45719" tIns="45719" rIns="45719" bIns="45719" numCol="1" anchor="t">
                  <a:noAutofit/>
                </a:bodyPr>
                <a:lstStyle/>
                <a:p/>
              </p:txBody>
            </p:sp>
          </p:grpSp>
          <p:sp>
            <p:nvSpPr>
              <p:cNvPr id="268" name="Shape 268"/>
              <p:cNvSpPr/>
              <p:nvPr/>
            </p:nvSpPr>
            <p:spPr>
              <a:xfrm>
                <a:off x="2900499" y="971603"/>
                <a:ext cx="79511" cy="97003"/>
              </a:xfrm>
              <a:custGeom>
                <a:avLst/>
                <a:gdLst/>
                <a:ahLst/>
                <a:cxnLst>
                  <a:cxn ang="0">
                    <a:pos x="wd2" y="hd2"/>
                  </a:cxn>
                  <a:cxn ang="5400000">
                    <a:pos x="wd2" y="hd2"/>
                  </a:cxn>
                  <a:cxn ang="10800000">
                    <a:pos x="wd2" y="hd2"/>
                  </a:cxn>
                  <a:cxn ang="16200000">
                    <a:pos x="wd2" y="hd2"/>
                  </a:cxn>
                </a:cxnLst>
                <a:rect l="0" t="0" r="r" b="b"/>
                <a:pathLst>
                  <a:path w="21600" h="21600" extrusionOk="0">
                    <a:moveTo>
                      <a:pt x="11664" y="0"/>
                    </a:moveTo>
                    <a:lnTo>
                      <a:pt x="15984" y="0"/>
                    </a:lnTo>
                    <a:lnTo>
                      <a:pt x="19008" y="1062"/>
                    </a:lnTo>
                    <a:lnTo>
                      <a:pt x="20304" y="2479"/>
                    </a:lnTo>
                    <a:lnTo>
                      <a:pt x="21168" y="3187"/>
                    </a:lnTo>
                    <a:lnTo>
                      <a:pt x="21600" y="4603"/>
                    </a:lnTo>
                    <a:lnTo>
                      <a:pt x="21600" y="6374"/>
                    </a:lnTo>
                    <a:lnTo>
                      <a:pt x="20736" y="6728"/>
                    </a:lnTo>
                    <a:lnTo>
                      <a:pt x="20304" y="7082"/>
                    </a:lnTo>
                    <a:lnTo>
                      <a:pt x="19440" y="7082"/>
                    </a:lnTo>
                    <a:lnTo>
                      <a:pt x="18576" y="7790"/>
                    </a:lnTo>
                    <a:lnTo>
                      <a:pt x="18576" y="13810"/>
                    </a:lnTo>
                    <a:lnTo>
                      <a:pt x="19008" y="14872"/>
                    </a:lnTo>
                    <a:lnTo>
                      <a:pt x="19008" y="16643"/>
                    </a:lnTo>
                    <a:lnTo>
                      <a:pt x="18576" y="16997"/>
                    </a:lnTo>
                    <a:lnTo>
                      <a:pt x="16416" y="18059"/>
                    </a:lnTo>
                    <a:lnTo>
                      <a:pt x="13824" y="18059"/>
                    </a:lnTo>
                    <a:lnTo>
                      <a:pt x="12096" y="18413"/>
                    </a:lnTo>
                    <a:lnTo>
                      <a:pt x="10800" y="18767"/>
                    </a:lnTo>
                    <a:lnTo>
                      <a:pt x="9504" y="19830"/>
                    </a:lnTo>
                    <a:lnTo>
                      <a:pt x="7776" y="20892"/>
                    </a:lnTo>
                    <a:lnTo>
                      <a:pt x="6048" y="21600"/>
                    </a:lnTo>
                    <a:lnTo>
                      <a:pt x="4320" y="21600"/>
                    </a:lnTo>
                    <a:lnTo>
                      <a:pt x="1296" y="20538"/>
                    </a:lnTo>
                    <a:lnTo>
                      <a:pt x="0" y="18413"/>
                    </a:lnTo>
                    <a:lnTo>
                      <a:pt x="864" y="16289"/>
                    </a:lnTo>
                    <a:lnTo>
                      <a:pt x="2160" y="14518"/>
                    </a:lnTo>
                    <a:lnTo>
                      <a:pt x="3888" y="13102"/>
                    </a:lnTo>
                    <a:lnTo>
                      <a:pt x="5184" y="10623"/>
                    </a:lnTo>
                    <a:lnTo>
                      <a:pt x="3024" y="9915"/>
                    </a:lnTo>
                    <a:lnTo>
                      <a:pt x="2160" y="8852"/>
                    </a:lnTo>
                    <a:lnTo>
                      <a:pt x="1728" y="7790"/>
                    </a:lnTo>
                    <a:lnTo>
                      <a:pt x="1728" y="6728"/>
                    </a:lnTo>
                    <a:lnTo>
                      <a:pt x="2160" y="6374"/>
                    </a:lnTo>
                    <a:lnTo>
                      <a:pt x="4320" y="6374"/>
                    </a:lnTo>
                    <a:lnTo>
                      <a:pt x="8640" y="4603"/>
                    </a:lnTo>
                    <a:lnTo>
                      <a:pt x="7776" y="3541"/>
                    </a:lnTo>
                    <a:lnTo>
                      <a:pt x="7776" y="2833"/>
                    </a:lnTo>
                    <a:lnTo>
                      <a:pt x="8208" y="2479"/>
                    </a:lnTo>
                    <a:lnTo>
                      <a:pt x="8640" y="1416"/>
                    </a:lnTo>
                    <a:lnTo>
                      <a:pt x="10368" y="1062"/>
                    </a:lnTo>
                    <a:lnTo>
                      <a:pt x="11664"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69" name="Shape 269"/>
              <p:cNvSpPr/>
              <p:nvPr/>
            </p:nvSpPr>
            <p:spPr>
              <a:xfrm>
                <a:off x="6340072" y="2437755"/>
                <a:ext cx="22263" cy="15902"/>
              </a:xfrm>
              <a:custGeom>
                <a:avLst/>
                <a:gdLst/>
                <a:ahLst/>
                <a:cxnLst>
                  <a:cxn ang="0">
                    <a:pos x="wd2" y="hd2"/>
                  </a:cxn>
                  <a:cxn ang="5400000">
                    <a:pos x="wd2" y="hd2"/>
                  </a:cxn>
                  <a:cxn ang="10800000">
                    <a:pos x="wd2" y="hd2"/>
                  </a:cxn>
                  <a:cxn ang="16200000">
                    <a:pos x="wd2" y="hd2"/>
                  </a:cxn>
                </a:cxnLst>
                <a:rect l="0" t="0" r="r" b="b"/>
                <a:pathLst>
                  <a:path w="21600" h="21600" extrusionOk="0">
                    <a:moveTo>
                      <a:pt x="13886" y="0"/>
                    </a:moveTo>
                    <a:lnTo>
                      <a:pt x="18514" y="6480"/>
                    </a:lnTo>
                    <a:lnTo>
                      <a:pt x="21600" y="6480"/>
                    </a:lnTo>
                    <a:lnTo>
                      <a:pt x="21600" y="17280"/>
                    </a:lnTo>
                    <a:lnTo>
                      <a:pt x="18514" y="21600"/>
                    </a:lnTo>
                    <a:lnTo>
                      <a:pt x="10800" y="21600"/>
                    </a:lnTo>
                    <a:lnTo>
                      <a:pt x="4629" y="19440"/>
                    </a:lnTo>
                    <a:lnTo>
                      <a:pt x="3086" y="19440"/>
                    </a:lnTo>
                    <a:lnTo>
                      <a:pt x="0" y="17280"/>
                    </a:lnTo>
                    <a:lnTo>
                      <a:pt x="0" y="10800"/>
                    </a:lnTo>
                    <a:lnTo>
                      <a:pt x="6171" y="2160"/>
                    </a:lnTo>
                    <a:lnTo>
                      <a:pt x="10800" y="2160"/>
                    </a:lnTo>
                    <a:lnTo>
                      <a:pt x="13886" y="0"/>
                    </a:lnTo>
                    <a:close/>
                  </a:path>
                </a:pathLst>
              </a:custGeom>
              <a:solidFill>
                <a:srgbClr val="808080"/>
              </a:solidFill>
              <a:ln w="12700" cap="flat">
                <a:noFill/>
                <a:miter lim="400000"/>
              </a:ln>
              <a:effectLst/>
            </p:spPr>
            <p:txBody>
              <a:bodyPr wrap="square" lIns="45719" tIns="45719" rIns="45719" bIns="45719" numCol="1" anchor="t">
                <a:noAutofit/>
              </a:bodyPr>
              <a:lstStyle/>
              <a:p/>
            </p:txBody>
          </p:sp>
          <p:grpSp>
            <p:nvGrpSpPr>
              <p:cNvPr id="290" name="Group 290"/>
              <p:cNvGrpSpPr/>
              <p:nvPr/>
            </p:nvGrpSpPr>
            <p:grpSpPr>
              <a:xfrm>
                <a:off x="5168104" y="1882779"/>
                <a:ext cx="1199002" cy="1167198"/>
                <a:chOff x="0" y="0"/>
                <a:chExt cx="1199000" cy="1167197"/>
              </a:xfrm>
            </p:grpSpPr>
            <p:sp>
              <p:nvSpPr>
                <p:cNvPr id="270" name="Shape 270"/>
                <p:cNvSpPr/>
                <p:nvPr/>
              </p:nvSpPr>
              <p:spPr>
                <a:xfrm>
                  <a:off x="575647" y="1028850"/>
                  <a:ext cx="69969" cy="68380"/>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21600" y="4019"/>
                      </a:lnTo>
                      <a:lnTo>
                        <a:pt x="21600" y="6028"/>
                      </a:lnTo>
                      <a:lnTo>
                        <a:pt x="21109" y="10047"/>
                      </a:lnTo>
                      <a:lnTo>
                        <a:pt x="18655" y="15572"/>
                      </a:lnTo>
                      <a:lnTo>
                        <a:pt x="15709" y="19591"/>
                      </a:lnTo>
                      <a:lnTo>
                        <a:pt x="12273" y="21600"/>
                      </a:lnTo>
                      <a:lnTo>
                        <a:pt x="8836" y="19591"/>
                      </a:lnTo>
                      <a:lnTo>
                        <a:pt x="5400" y="16074"/>
                      </a:lnTo>
                      <a:lnTo>
                        <a:pt x="2455" y="11051"/>
                      </a:lnTo>
                      <a:lnTo>
                        <a:pt x="491" y="6028"/>
                      </a:lnTo>
                      <a:lnTo>
                        <a:pt x="0" y="2009"/>
                      </a:lnTo>
                      <a:lnTo>
                        <a:pt x="1473" y="1005"/>
                      </a:lnTo>
                      <a:lnTo>
                        <a:pt x="3927" y="1005"/>
                      </a:lnTo>
                      <a:lnTo>
                        <a:pt x="6873" y="1507"/>
                      </a:lnTo>
                      <a:lnTo>
                        <a:pt x="9327" y="2009"/>
                      </a:lnTo>
                      <a:lnTo>
                        <a:pt x="10309" y="2009"/>
                      </a:lnTo>
                      <a:lnTo>
                        <a:pt x="19636"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71" name="Shape 271"/>
                <p:cNvSpPr/>
                <p:nvPr/>
              </p:nvSpPr>
              <p:spPr>
                <a:xfrm>
                  <a:off x="634495" y="100977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400"/>
                      </a:lnTo>
                      <a:lnTo>
                        <a:pt x="18000" y="18000"/>
                      </a:lnTo>
                      <a:lnTo>
                        <a:pt x="18000" y="21600"/>
                      </a:lnTo>
                      <a:lnTo>
                        <a:pt x="7200" y="18000"/>
                      </a:lnTo>
                      <a:lnTo>
                        <a:pt x="3600" y="14400"/>
                      </a:lnTo>
                      <a:lnTo>
                        <a:pt x="0" y="36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72" name="Shape 272"/>
                <p:cNvSpPr/>
                <p:nvPr/>
              </p:nvSpPr>
              <p:spPr>
                <a:xfrm>
                  <a:off x="426169" y="921524"/>
                  <a:ext cx="22264" cy="12701"/>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13886" y="0"/>
                      </a:lnTo>
                      <a:lnTo>
                        <a:pt x="21600" y="8640"/>
                      </a:lnTo>
                      <a:lnTo>
                        <a:pt x="13886" y="21600"/>
                      </a:lnTo>
                      <a:lnTo>
                        <a:pt x="7714" y="21600"/>
                      </a:lnTo>
                      <a:lnTo>
                        <a:pt x="0" y="8640"/>
                      </a:lnTo>
                      <a:lnTo>
                        <a:pt x="6171" y="4320"/>
                      </a:lnTo>
                      <a:lnTo>
                        <a:pt x="925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73" name="Shape 273"/>
                <p:cNvSpPr/>
                <p:nvPr/>
              </p:nvSpPr>
              <p:spPr>
                <a:xfrm>
                  <a:off x="-1" y="430941"/>
                  <a:ext cx="741029" cy="564517"/>
                </a:xfrm>
                <a:custGeom>
                  <a:avLst/>
                  <a:gdLst/>
                  <a:ahLst/>
                  <a:cxnLst>
                    <a:cxn ang="0">
                      <a:pos x="wd2" y="hd2"/>
                    </a:cxn>
                    <a:cxn ang="5400000">
                      <a:pos x="wd2" y="hd2"/>
                    </a:cxn>
                    <a:cxn ang="10800000">
                      <a:pos x="wd2" y="hd2"/>
                    </a:cxn>
                    <a:cxn ang="16200000">
                      <a:pos x="wd2" y="hd2"/>
                    </a:cxn>
                  </a:cxnLst>
                  <a:rect l="0" t="0" r="r" b="b"/>
                  <a:pathLst>
                    <a:path w="21600" h="21600" extrusionOk="0">
                      <a:moveTo>
                        <a:pt x="15806" y="0"/>
                      </a:moveTo>
                      <a:lnTo>
                        <a:pt x="15899" y="608"/>
                      </a:lnTo>
                      <a:lnTo>
                        <a:pt x="16084" y="1156"/>
                      </a:lnTo>
                      <a:lnTo>
                        <a:pt x="16223" y="1643"/>
                      </a:lnTo>
                      <a:lnTo>
                        <a:pt x="16223" y="2130"/>
                      </a:lnTo>
                      <a:lnTo>
                        <a:pt x="16270" y="2312"/>
                      </a:lnTo>
                      <a:lnTo>
                        <a:pt x="16270" y="2495"/>
                      </a:lnTo>
                      <a:lnTo>
                        <a:pt x="16362" y="2616"/>
                      </a:lnTo>
                      <a:lnTo>
                        <a:pt x="16501" y="2677"/>
                      </a:lnTo>
                      <a:lnTo>
                        <a:pt x="16687" y="2677"/>
                      </a:lnTo>
                      <a:lnTo>
                        <a:pt x="16918" y="2860"/>
                      </a:lnTo>
                      <a:lnTo>
                        <a:pt x="17011" y="2860"/>
                      </a:lnTo>
                      <a:lnTo>
                        <a:pt x="17197" y="3225"/>
                      </a:lnTo>
                      <a:lnTo>
                        <a:pt x="17243" y="3772"/>
                      </a:lnTo>
                      <a:lnTo>
                        <a:pt x="17289" y="4198"/>
                      </a:lnTo>
                      <a:lnTo>
                        <a:pt x="17521" y="5050"/>
                      </a:lnTo>
                      <a:lnTo>
                        <a:pt x="17753" y="5841"/>
                      </a:lnTo>
                      <a:lnTo>
                        <a:pt x="18031" y="6206"/>
                      </a:lnTo>
                      <a:lnTo>
                        <a:pt x="18355" y="6510"/>
                      </a:lnTo>
                      <a:lnTo>
                        <a:pt x="18773" y="6815"/>
                      </a:lnTo>
                      <a:lnTo>
                        <a:pt x="19051" y="7119"/>
                      </a:lnTo>
                      <a:lnTo>
                        <a:pt x="19190" y="7362"/>
                      </a:lnTo>
                      <a:lnTo>
                        <a:pt x="19282" y="7666"/>
                      </a:lnTo>
                      <a:lnTo>
                        <a:pt x="19329" y="7971"/>
                      </a:lnTo>
                      <a:lnTo>
                        <a:pt x="19421" y="8214"/>
                      </a:lnTo>
                      <a:lnTo>
                        <a:pt x="19653" y="8518"/>
                      </a:lnTo>
                      <a:lnTo>
                        <a:pt x="19746" y="8579"/>
                      </a:lnTo>
                      <a:lnTo>
                        <a:pt x="20024" y="8579"/>
                      </a:lnTo>
                      <a:lnTo>
                        <a:pt x="20163" y="9188"/>
                      </a:lnTo>
                      <a:lnTo>
                        <a:pt x="20441" y="9674"/>
                      </a:lnTo>
                      <a:lnTo>
                        <a:pt x="20812" y="10039"/>
                      </a:lnTo>
                      <a:lnTo>
                        <a:pt x="21090" y="10405"/>
                      </a:lnTo>
                      <a:lnTo>
                        <a:pt x="21090" y="10526"/>
                      </a:lnTo>
                      <a:lnTo>
                        <a:pt x="21368" y="11256"/>
                      </a:lnTo>
                      <a:lnTo>
                        <a:pt x="21554" y="12169"/>
                      </a:lnTo>
                      <a:lnTo>
                        <a:pt x="21600" y="13082"/>
                      </a:lnTo>
                      <a:lnTo>
                        <a:pt x="21554" y="13690"/>
                      </a:lnTo>
                      <a:lnTo>
                        <a:pt x="21507" y="14238"/>
                      </a:lnTo>
                      <a:lnTo>
                        <a:pt x="21322" y="14603"/>
                      </a:lnTo>
                      <a:lnTo>
                        <a:pt x="21322" y="15333"/>
                      </a:lnTo>
                      <a:lnTo>
                        <a:pt x="21276" y="15455"/>
                      </a:lnTo>
                      <a:lnTo>
                        <a:pt x="21276" y="15637"/>
                      </a:lnTo>
                      <a:lnTo>
                        <a:pt x="21229" y="15698"/>
                      </a:lnTo>
                      <a:lnTo>
                        <a:pt x="21136" y="15881"/>
                      </a:lnTo>
                      <a:lnTo>
                        <a:pt x="20580" y="16915"/>
                      </a:lnTo>
                      <a:lnTo>
                        <a:pt x="20256" y="17523"/>
                      </a:lnTo>
                      <a:lnTo>
                        <a:pt x="20117" y="18254"/>
                      </a:lnTo>
                      <a:lnTo>
                        <a:pt x="19885" y="18984"/>
                      </a:lnTo>
                      <a:lnTo>
                        <a:pt x="19746" y="19835"/>
                      </a:lnTo>
                      <a:lnTo>
                        <a:pt x="19746" y="19775"/>
                      </a:lnTo>
                      <a:lnTo>
                        <a:pt x="19561" y="20201"/>
                      </a:lnTo>
                      <a:lnTo>
                        <a:pt x="19236" y="20444"/>
                      </a:lnTo>
                      <a:lnTo>
                        <a:pt x="18819" y="20687"/>
                      </a:lnTo>
                      <a:lnTo>
                        <a:pt x="18355" y="20809"/>
                      </a:lnTo>
                      <a:lnTo>
                        <a:pt x="18031" y="21113"/>
                      </a:lnTo>
                      <a:lnTo>
                        <a:pt x="17845" y="21600"/>
                      </a:lnTo>
                      <a:lnTo>
                        <a:pt x="17660" y="21417"/>
                      </a:lnTo>
                      <a:lnTo>
                        <a:pt x="17289" y="21235"/>
                      </a:lnTo>
                      <a:lnTo>
                        <a:pt x="17011" y="20992"/>
                      </a:lnTo>
                      <a:lnTo>
                        <a:pt x="16918" y="20809"/>
                      </a:lnTo>
                      <a:lnTo>
                        <a:pt x="16733" y="20931"/>
                      </a:lnTo>
                      <a:lnTo>
                        <a:pt x="16687" y="20992"/>
                      </a:lnTo>
                      <a:lnTo>
                        <a:pt x="16548" y="21052"/>
                      </a:lnTo>
                      <a:lnTo>
                        <a:pt x="16501" y="21235"/>
                      </a:lnTo>
                      <a:lnTo>
                        <a:pt x="16455" y="21296"/>
                      </a:lnTo>
                      <a:lnTo>
                        <a:pt x="16316" y="21357"/>
                      </a:lnTo>
                      <a:lnTo>
                        <a:pt x="16130" y="21357"/>
                      </a:lnTo>
                      <a:lnTo>
                        <a:pt x="15667" y="21296"/>
                      </a:lnTo>
                      <a:lnTo>
                        <a:pt x="15157" y="21052"/>
                      </a:lnTo>
                      <a:lnTo>
                        <a:pt x="14694" y="20748"/>
                      </a:lnTo>
                      <a:lnTo>
                        <a:pt x="14323" y="20322"/>
                      </a:lnTo>
                      <a:lnTo>
                        <a:pt x="14230" y="19714"/>
                      </a:lnTo>
                      <a:lnTo>
                        <a:pt x="14091" y="19227"/>
                      </a:lnTo>
                      <a:lnTo>
                        <a:pt x="13998" y="18984"/>
                      </a:lnTo>
                      <a:lnTo>
                        <a:pt x="13952" y="18679"/>
                      </a:lnTo>
                      <a:lnTo>
                        <a:pt x="13952" y="18619"/>
                      </a:lnTo>
                      <a:lnTo>
                        <a:pt x="13813" y="18679"/>
                      </a:lnTo>
                      <a:lnTo>
                        <a:pt x="13720" y="18679"/>
                      </a:lnTo>
                      <a:lnTo>
                        <a:pt x="13535" y="18740"/>
                      </a:lnTo>
                      <a:lnTo>
                        <a:pt x="13349" y="18740"/>
                      </a:lnTo>
                      <a:lnTo>
                        <a:pt x="13488" y="18436"/>
                      </a:lnTo>
                      <a:lnTo>
                        <a:pt x="13488" y="18071"/>
                      </a:lnTo>
                      <a:lnTo>
                        <a:pt x="13349" y="17767"/>
                      </a:lnTo>
                      <a:lnTo>
                        <a:pt x="13303" y="17706"/>
                      </a:lnTo>
                      <a:lnTo>
                        <a:pt x="13303" y="17767"/>
                      </a:lnTo>
                      <a:lnTo>
                        <a:pt x="13257" y="17949"/>
                      </a:lnTo>
                      <a:lnTo>
                        <a:pt x="13257" y="18010"/>
                      </a:lnTo>
                      <a:lnTo>
                        <a:pt x="13118" y="18132"/>
                      </a:lnTo>
                      <a:lnTo>
                        <a:pt x="13071" y="18314"/>
                      </a:lnTo>
                      <a:lnTo>
                        <a:pt x="12886" y="18558"/>
                      </a:lnTo>
                      <a:lnTo>
                        <a:pt x="12700" y="18558"/>
                      </a:lnTo>
                      <a:lnTo>
                        <a:pt x="12608" y="18375"/>
                      </a:lnTo>
                      <a:lnTo>
                        <a:pt x="12608" y="18314"/>
                      </a:lnTo>
                      <a:lnTo>
                        <a:pt x="12839" y="18071"/>
                      </a:lnTo>
                      <a:lnTo>
                        <a:pt x="13025" y="17706"/>
                      </a:lnTo>
                      <a:lnTo>
                        <a:pt x="13118" y="16793"/>
                      </a:lnTo>
                      <a:lnTo>
                        <a:pt x="13118" y="16489"/>
                      </a:lnTo>
                      <a:lnTo>
                        <a:pt x="12839" y="16915"/>
                      </a:lnTo>
                      <a:lnTo>
                        <a:pt x="12561" y="17523"/>
                      </a:lnTo>
                      <a:lnTo>
                        <a:pt x="12191" y="18010"/>
                      </a:lnTo>
                      <a:lnTo>
                        <a:pt x="11912" y="18254"/>
                      </a:lnTo>
                      <a:lnTo>
                        <a:pt x="11866" y="18254"/>
                      </a:lnTo>
                      <a:lnTo>
                        <a:pt x="11773" y="18132"/>
                      </a:lnTo>
                      <a:lnTo>
                        <a:pt x="11773" y="17767"/>
                      </a:lnTo>
                      <a:lnTo>
                        <a:pt x="11588" y="17523"/>
                      </a:lnTo>
                      <a:lnTo>
                        <a:pt x="11449" y="17158"/>
                      </a:lnTo>
                      <a:lnTo>
                        <a:pt x="11217" y="16611"/>
                      </a:lnTo>
                      <a:lnTo>
                        <a:pt x="11078" y="16306"/>
                      </a:lnTo>
                      <a:lnTo>
                        <a:pt x="10661" y="15941"/>
                      </a:lnTo>
                      <a:lnTo>
                        <a:pt x="10151" y="15698"/>
                      </a:lnTo>
                      <a:lnTo>
                        <a:pt x="9039" y="15576"/>
                      </a:lnTo>
                      <a:lnTo>
                        <a:pt x="8668" y="15637"/>
                      </a:lnTo>
                      <a:lnTo>
                        <a:pt x="8343" y="15759"/>
                      </a:lnTo>
                      <a:lnTo>
                        <a:pt x="8112" y="15941"/>
                      </a:lnTo>
                      <a:lnTo>
                        <a:pt x="7833" y="16063"/>
                      </a:lnTo>
                      <a:lnTo>
                        <a:pt x="7324" y="16246"/>
                      </a:lnTo>
                      <a:lnTo>
                        <a:pt x="6397" y="16367"/>
                      </a:lnTo>
                      <a:lnTo>
                        <a:pt x="5979" y="16550"/>
                      </a:lnTo>
                      <a:lnTo>
                        <a:pt x="5701" y="16854"/>
                      </a:lnTo>
                      <a:lnTo>
                        <a:pt x="5516" y="17402"/>
                      </a:lnTo>
                      <a:lnTo>
                        <a:pt x="4403" y="17523"/>
                      </a:lnTo>
                      <a:lnTo>
                        <a:pt x="4264" y="17463"/>
                      </a:lnTo>
                      <a:lnTo>
                        <a:pt x="3986" y="17463"/>
                      </a:lnTo>
                      <a:lnTo>
                        <a:pt x="3894" y="17523"/>
                      </a:lnTo>
                      <a:lnTo>
                        <a:pt x="3801" y="17523"/>
                      </a:lnTo>
                      <a:lnTo>
                        <a:pt x="3430" y="17706"/>
                      </a:lnTo>
                      <a:lnTo>
                        <a:pt x="3013" y="18010"/>
                      </a:lnTo>
                      <a:lnTo>
                        <a:pt x="2596" y="18254"/>
                      </a:lnTo>
                      <a:lnTo>
                        <a:pt x="2086" y="18375"/>
                      </a:lnTo>
                      <a:lnTo>
                        <a:pt x="1715" y="18314"/>
                      </a:lnTo>
                      <a:lnTo>
                        <a:pt x="1298" y="18071"/>
                      </a:lnTo>
                      <a:lnTo>
                        <a:pt x="973" y="17767"/>
                      </a:lnTo>
                      <a:lnTo>
                        <a:pt x="834" y="17463"/>
                      </a:lnTo>
                      <a:lnTo>
                        <a:pt x="834" y="17341"/>
                      </a:lnTo>
                      <a:lnTo>
                        <a:pt x="927" y="17158"/>
                      </a:lnTo>
                      <a:lnTo>
                        <a:pt x="1020" y="17097"/>
                      </a:lnTo>
                      <a:lnTo>
                        <a:pt x="1066" y="16915"/>
                      </a:lnTo>
                      <a:lnTo>
                        <a:pt x="1205" y="16793"/>
                      </a:lnTo>
                      <a:lnTo>
                        <a:pt x="1252" y="16611"/>
                      </a:lnTo>
                      <a:lnTo>
                        <a:pt x="1252" y="16367"/>
                      </a:lnTo>
                      <a:lnTo>
                        <a:pt x="1205" y="15698"/>
                      </a:lnTo>
                      <a:lnTo>
                        <a:pt x="1020" y="15272"/>
                      </a:lnTo>
                      <a:lnTo>
                        <a:pt x="742" y="14116"/>
                      </a:lnTo>
                      <a:lnTo>
                        <a:pt x="695" y="13568"/>
                      </a:lnTo>
                      <a:lnTo>
                        <a:pt x="556" y="13021"/>
                      </a:lnTo>
                      <a:lnTo>
                        <a:pt x="371" y="12412"/>
                      </a:lnTo>
                      <a:lnTo>
                        <a:pt x="324" y="12291"/>
                      </a:lnTo>
                      <a:lnTo>
                        <a:pt x="0" y="11804"/>
                      </a:lnTo>
                      <a:lnTo>
                        <a:pt x="0" y="11500"/>
                      </a:lnTo>
                      <a:lnTo>
                        <a:pt x="46" y="11439"/>
                      </a:lnTo>
                      <a:lnTo>
                        <a:pt x="46" y="11317"/>
                      </a:lnTo>
                      <a:lnTo>
                        <a:pt x="93" y="11195"/>
                      </a:lnTo>
                      <a:lnTo>
                        <a:pt x="232" y="11317"/>
                      </a:lnTo>
                      <a:lnTo>
                        <a:pt x="278" y="11500"/>
                      </a:lnTo>
                      <a:lnTo>
                        <a:pt x="278" y="11195"/>
                      </a:lnTo>
                      <a:lnTo>
                        <a:pt x="232" y="10830"/>
                      </a:lnTo>
                      <a:lnTo>
                        <a:pt x="93" y="10405"/>
                      </a:lnTo>
                      <a:lnTo>
                        <a:pt x="46" y="9918"/>
                      </a:lnTo>
                      <a:lnTo>
                        <a:pt x="46" y="8336"/>
                      </a:lnTo>
                      <a:lnTo>
                        <a:pt x="93" y="8275"/>
                      </a:lnTo>
                      <a:lnTo>
                        <a:pt x="232" y="8214"/>
                      </a:lnTo>
                      <a:lnTo>
                        <a:pt x="278" y="8214"/>
                      </a:lnTo>
                      <a:lnTo>
                        <a:pt x="278" y="8457"/>
                      </a:lnTo>
                      <a:lnTo>
                        <a:pt x="603" y="8214"/>
                      </a:lnTo>
                      <a:lnTo>
                        <a:pt x="1020" y="7849"/>
                      </a:lnTo>
                      <a:lnTo>
                        <a:pt x="1252" y="7545"/>
                      </a:lnTo>
                      <a:lnTo>
                        <a:pt x="1622" y="7301"/>
                      </a:lnTo>
                      <a:lnTo>
                        <a:pt x="2132" y="7119"/>
                      </a:lnTo>
                      <a:lnTo>
                        <a:pt x="2549" y="7058"/>
                      </a:lnTo>
                      <a:lnTo>
                        <a:pt x="3013" y="6875"/>
                      </a:lnTo>
                      <a:lnTo>
                        <a:pt x="3569" y="6693"/>
                      </a:lnTo>
                      <a:lnTo>
                        <a:pt x="4172" y="6267"/>
                      </a:lnTo>
                      <a:lnTo>
                        <a:pt x="4589" y="5841"/>
                      </a:lnTo>
                      <a:lnTo>
                        <a:pt x="4728" y="5354"/>
                      </a:lnTo>
                      <a:lnTo>
                        <a:pt x="4728" y="4746"/>
                      </a:lnTo>
                      <a:lnTo>
                        <a:pt x="4867" y="4442"/>
                      </a:lnTo>
                      <a:lnTo>
                        <a:pt x="4960" y="4320"/>
                      </a:lnTo>
                      <a:lnTo>
                        <a:pt x="5145" y="4624"/>
                      </a:lnTo>
                      <a:lnTo>
                        <a:pt x="5284" y="4807"/>
                      </a:lnTo>
                      <a:lnTo>
                        <a:pt x="5377" y="4746"/>
                      </a:lnTo>
                      <a:lnTo>
                        <a:pt x="5377" y="4624"/>
                      </a:lnTo>
                      <a:lnTo>
                        <a:pt x="5423" y="4442"/>
                      </a:lnTo>
                      <a:lnTo>
                        <a:pt x="5423" y="4137"/>
                      </a:lnTo>
                      <a:lnTo>
                        <a:pt x="5516" y="4016"/>
                      </a:lnTo>
                      <a:lnTo>
                        <a:pt x="5840" y="4198"/>
                      </a:lnTo>
                      <a:lnTo>
                        <a:pt x="5933" y="3772"/>
                      </a:lnTo>
                      <a:lnTo>
                        <a:pt x="6072" y="3468"/>
                      </a:lnTo>
                      <a:lnTo>
                        <a:pt x="6211" y="3225"/>
                      </a:lnTo>
                      <a:lnTo>
                        <a:pt x="6304" y="2860"/>
                      </a:lnTo>
                      <a:lnTo>
                        <a:pt x="6628" y="2799"/>
                      </a:lnTo>
                      <a:lnTo>
                        <a:pt x="6860" y="2616"/>
                      </a:lnTo>
                      <a:lnTo>
                        <a:pt x="7092" y="2373"/>
                      </a:lnTo>
                      <a:lnTo>
                        <a:pt x="7324" y="2312"/>
                      </a:lnTo>
                      <a:lnTo>
                        <a:pt x="7463" y="2373"/>
                      </a:lnTo>
                      <a:lnTo>
                        <a:pt x="7602" y="2495"/>
                      </a:lnTo>
                      <a:lnTo>
                        <a:pt x="7694" y="2616"/>
                      </a:lnTo>
                      <a:lnTo>
                        <a:pt x="7880" y="3286"/>
                      </a:lnTo>
                      <a:lnTo>
                        <a:pt x="7926" y="3164"/>
                      </a:lnTo>
                      <a:lnTo>
                        <a:pt x="8158" y="2981"/>
                      </a:lnTo>
                      <a:lnTo>
                        <a:pt x="8343" y="2981"/>
                      </a:lnTo>
                      <a:lnTo>
                        <a:pt x="8482" y="3103"/>
                      </a:lnTo>
                      <a:lnTo>
                        <a:pt x="8575" y="3225"/>
                      </a:lnTo>
                      <a:lnTo>
                        <a:pt x="8668" y="2981"/>
                      </a:lnTo>
                      <a:lnTo>
                        <a:pt x="8668" y="2373"/>
                      </a:lnTo>
                      <a:lnTo>
                        <a:pt x="8714" y="2251"/>
                      </a:lnTo>
                      <a:lnTo>
                        <a:pt x="8807" y="2069"/>
                      </a:lnTo>
                      <a:lnTo>
                        <a:pt x="8900" y="1947"/>
                      </a:lnTo>
                      <a:lnTo>
                        <a:pt x="8900" y="1704"/>
                      </a:lnTo>
                      <a:lnTo>
                        <a:pt x="8992" y="1460"/>
                      </a:lnTo>
                      <a:lnTo>
                        <a:pt x="9270" y="1339"/>
                      </a:lnTo>
                      <a:lnTo>
                        <a:pt x="9688" y="1217"/>
                      </a:lnTo>
                      <a:lnTo>
                        <a:pt x="9966" y="1156"/>
                      </a:lnTo>
                      <a:lnTo>
                        <a:pt x="10105" y="1156"/>
                      </a:lnTo>
                      <a:lnTo>
                        <a:pt x="10151" y="1095"/>
                      </a:lnTo>
                      <a:lnTo>
                        <a:pt x="10290" y="1034"/>
                      </a:lnTo>
                      <a:lnTo>
                        <a:pt x="10336" y="1034"/>
                      </a:lnTo>
                      <a:lnTo>
                        <a:pt x="10290" y="852"/>
                      </a:lnTo>
                      <a:lnTo>
                        <a:pt x="10151" y="791"/>
                      </a:lnTo>
                      <a:lnTo>
                        <a:pt x="9966" y="548"/>
                      </a:lnTo>
                      <a:lnTo>
                        <a:pt x="9966" y="426"/>
                      </a:lnTo>
                      <a:lnTo>
                        <a:pt x="10568" y="791"/>
                      </a:lnTo>
                      <a:lnTo>
                        <a:pt x="11078" y="1034"/>
                      </a:lnTo>
                      <a:lnTo>
                        <a:pt x="11681" y="1095"/>
                      </a:lnTo>
                      <a:lnTo>
                        <a:pt x="11866" y="1095"/>
                      </a:lnTo>
                      <a:lnTo>
                        <a:pt x="12098" y="913"/>
                      </a:lnTo>
                      <a:lnTo>
                        <a:pt x="12237" y="913"/>
                      </a:lnTo>
                      <a:lnTo>
                        <a:pt x="12376" y="1034"/>
                      </a:lnTo>
                      <a:lnTo>
                        <a:pt x="12561" y="1217"/>
                      </a:lnTo>
                      <a:lnTo>
                        <a:pt x="12608" y="1399"/>
                      </a:lnTo>
                      <a:lnTo>
                        <a:pt x="12608" y="1521"/>
                      </a:lnTo>
                      <a:lnTo>
                        <a:pt x="12561" y="1643"/>
                      </a:lnTo>
                      <a:lnTo>
                        <a:pt x="12422" y="1704"/>
                      </a:lnTo>
                      <a:lnTo>
                        <a:pt x="12330" y="1704"/>
                      </a:lnTo>
                      <a:lnTo>
                        <a:pt x="12144" y="1825"/>
                      </a:lnTo>
                      <a:lnTo>
                        <a:pt x="11912" y="3103"/>
                      </a:lnTo>
                      <a:lnTo>
                        <a:pt x="11912" y="3164"/>
                      </a:lnTo>
                      <a:lnTo>
                        <a:pt x="11959" y="3225"/>
                      </a:lnTo>
                      <a:lnTo>
                        <a:pt x="12144" y="3225"/>
                      </a:lnTo>
                      <a:lnTo>
                        <a:pt x="12237" y="3286"/>
                      </a:lnTo>
                      <a:lnTo>
                        <a:pt x="12330" y="3286"/>
                      </a:lnTo>
                      <a:lnTo>
                        <a:pt x="12422" y="3529"/>
                      </a:lnTo>
                      <a:lnTo>
                        <a:pt x="12422" y="3772"/>
                      </a:lnTo>
                      <a:lnTo>
                        <a:pt x="12469" y="3833"/>
                      </a:lnTo>
                      <a:lnTo>
                        <a:pt x="13767" y="4442"/>
                      </a:lnTo>
                      <a:lnTo>
                        <a:pt x="13859" y="4503"/>
                      </a:lnTo>
                      <a:lnTo>
                        <a:pt x="13998" y="4685"/>
                      </a:lnTo>
                      <a:lnTo>
                        <a:pt x="14045" y="4807"/>
                      </a:lnTo>
                      <a:lnTo>
                        <a:pt x="14184" y="4989"/>
                      </a:lnTo>
                      <a:lnTo>
                        <a:pt x="14462" y="5172"/>
                      </a:lnTo>
                      <a:lnTo>
                        <a:pt x="14740" y="4989"/>
                      </a:lnTo>
                      <a:lnTo>
                        <a:pt x="14972" y="4624"/>
                      </a:lnTo>
                      <a:lnTo>
                        <a:pt x="15203" y="3529"/>
                      </a:lnTo>
                      <a:lnTo>
                        <a:pt x="15296" y="3103"/>
                      </a:lnTo>
                      <a:lnTo>
                        <a:pt x="15296" y="852"/>
                      </a:lnTo>
                      <a:lnTo>
                        <a:pt x="15389" y="730"/>
                      </a:lnTo>
                      <a:lnTo>
                        <a:pt x="15574" y="243"/>
                      </a:lnTo>
                      <a:lnTo>
                        <a:pt x="15667" y="183"/>
                      </a:lnTo>
                      <a:lnTo>
                        <a:pt x="15806"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74" name="Shape 274"/>
                <p:cNvSpPr/>
                <p:nvPr/>
              </p:nvSpPr>
              <p:spPr>
                <a:xfrm>
                  <a:off x="976374" y="1028850"/>
                  <a:ext cx="141528" cy="138348"/>
                </a:xfrm>
                <a:custGeom>
                  <a:avLst/>
                  <a:gdLst/>
                  <a:ahLst/>
                  <a:cxnLst>
                    <a:cxn ang="0">
                      <a:pos x="wd2" y="hd2"/>
                    </a:cxn>
                    <a:cxn ang="5400000">
                      <a:pos x="wd2" y="hd2"/>
                    </a:cxn>
                    <a:cxn ang="10800000">
                      <a:pos x="wd2" y="hd2"/>
                    </a:cxn>
                    <a:cxn ang="16200000">
                      <a:pos x="wd2" y="hd2"/>
                    </a:cxn>
                  </a:cxnLst>
                  <a:rect l="0" t="0" r="r" b="b"/>
                  <a:pathLst>
                    <a:path w="21600" h="21600" extrusionOk="0">
                      <a:moveTo>
                        <a:pt x="17474" y="0"/>
                      </a:moveTo>
                      <a:lnTo>
                        <a:pt x="17474" y="497"/>
                      </a:lnTo>
                      <a:lnTo>
                        <a:pt x="17960" y="993"/>
                      </a:lnTo>
                      <a:lnTo>
                        <a:pt x="17960" y="1986"/>
                      </a:lnTo>
                      <a:lnTo>
                        <a:pt x="18445" y="2234"/>
                      </a:lnTo>
                      <a:lnTo>
                        <a:pt x="18688" y="2234"/>
                      </a:lnTo>
                      <a:lnTo>
                        <a:pt x="20387" y="1241"/>
                      </a:lnTo>
                      <a:lnTo>
                        <a:pt x="21115" y="1986"/>
                      </a:lnTo>
                      <a:lnTo>
                        <a:pt x="21357" y="2979"/>
                      </a:lnTo>
                      <a:lnTo>
                        <a:pt x="21600" y="3476"/>
                      </a:lnTo>
                      <a:lnTo>
                        <a:pt x="20144" y="6703"/>
                      </a:lnTo>
                      <a:lnTo>
                        <a:pt x="18930" y="7945"/>
                      </a:lnTo>
                      <a:lnTo>
                        <a:pt x="17717" y="8441"/>
                      </a:lnTo>
                      <a:lnTo>
                        <a:pt x="17717" y="11669"/>
                      </a:lnTo>
                      <a:lnTo>
                        <a:pt x="16503" y="11669"/>
                      </a:lnTo>
                      <a:lnTo>
                        <a:pt x="15533" y="11917"/>
                      </a:lnTo>
                      <a:lnTo>
                        <a:pt x="14076" y="11917"/>
                      </a:lnTo>
                      <a:lnTo>
                        <a:pt x="13834" y="13159"/>
                      </a:lnTo>
                      <a:lnTo>
                        <a:pt x="11892" y="16883"/>
                      </a:lnTo>
                      <a:lnTo>
                        <a:pt x="11407" y="18621"/>
                      </a:lnTo>
                      <a:lnTo>
                        <a:pt x="11164" y="19117"/>
                      </a:lnTo>
                      <a:lnTo>
                        <a:pt x="10436" y="19862"/>
                      </a:lnTo>
                      <a:lnTo>
                        <a:pt x="9465" y="20359"/>
                      </a:lnTo>
                      <a:lnTo>
                        <a:pt x="8980" y="21103"/>
                      </a:lnTo>
                      <a:lnTo>
                        <a:pt x="8009" y="21352"/>
                      </a:lnTo>
                      <a:lnTo>
                        <a:pt x="7281" y="21600"/>
                      </a:lnTo>
                      <a:lnTo>
                        <a:pt x="7038" y="21600"/>
                      </a:lnTo>
                      <a:lnTo>
                        <a:pt x="5825" y="21103"/>
                      </a:lnTo>
                      <a:lnTo>
                        <a:pt x="4854" y="21103"/>
                      </a:lnTo>
                      <a:lnTo>
                        <a:pt x="4369" y="20607"/>
                      </a:lnTo>
                      <a:lnTo>
                        <a:pt x="3398" y="20359"/>
                      </a:lnTo>
                      <a:lnTo>
                        <a:pt x="2912" y="20110"/>
                      </a:lnTo>
                      <a:lnTo>
                        <a:pt x="1942" y="19862"/>
                      </a:lnTo>
                      <a:lnTo>
                        <a:pt x="1213" y="19366"/>
                      </a:lnTo>
                      <a:lnTo>
                        <a:pt x="971" y="19366"/>
                      </a:lnTo>
                      <a:lnTo>
                        <a:pt x="728" y="19117"/>
                      </a:lnTo>
                      <a:lnTo>
                        <a:pt x="485" y="19117"/>
                      </a:lnTo>
                      <a:lnTo>
                        <a:pt x="0" y="18869"/>
                      </a:lnTo>
                      <a:lnTo>
                        <a:pt x="728" y="16883"/>
                      </a:lnTo>
                      <a:lnTo>
                        <a:pt x="1699" y="15641"/>
                      </a:lnTo>
                      <a:lnTo>
                        <a:pt x="3155" y="14400"/>
                      </a:lnTo>
                      <a:lnTo>
                        <a:pt x="4126" y="13159"/>
                      </a:lnTo>
                      <a:lnTo>
                        <a:pt x="4369" y="12662"/>
                      </a:lnTo>
                      <a:lnTo>
                        <a:pt x="5339" y="11669"/>
                      </a:lnTo>
                      <a:lnTo>
                        <a:pt x="5825" y="11669"/>
                      </a:lnTo>
                      <a:lnTo>
                        <a:pt x="7766" y="10924"/>
                      </a:lnTo>
                      <a:lnTo>
                        <a:pt x="9465" y="9434"/>
                      </a:lnTo>
                      <a:lnTo>
                        <a:pt x="11407" y="8441"/>
                      </a:lnTo>
                      <a:lnTo>
                        <a:pt x="11892" y="7945"/>
                      </a:lnTo>
                      <a:lnTo>
                        <a:pt x="12378" y="7200"/>
                      </a:lnTo>
                      <a:lnTo>
                        <a:pt x="12620" y="6952"/>
                      </a:lnTo>
                      <a:lnTo>
                        <a:pt x="12863" y="6207"/>
                      </a:lnTo>
                      <a:lnTo>
                        <a:pt x="13106" y="5959"/>
                      </a:lnTo>
                      <a:lnTo>
                        <a:pt x="13106" y="4966"/>
                      </a:lnTo>
                      <a:lnTo>
                        <a:pt x="14076" y="4221"/>
                      </a:lnTo>
                      <a:lnTo>
                        <a:pt x="14804" y="4221"/>
                      </a:lnTo>
                      <a:lnTo>
                        <a:pt x="15047" y="3724"/>
                      </a:lnTo>
                      <a:lnTo>
                        <a:pt x="15047" y="3228"/>
                      </a:lnTo>
                      <a:lnTo>
                        <a:pt x="15290" y="2234"/>
                      </a:lnTo>
                      <a:lnTo>
                        <a:pt x="15533" y="1738"/>
                      </a:lnTo>
                      <a:lnTo>
                        <a:pt x="16746" y="497"/>
                      </a:lnTo>
                      <a:lnTo>
                        <a:pt x="17474"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75" name="Shape 275"/>
                <p:cNvSpPr/>
                <p:nvPr/>
              </p:nvSpPr>
              <p:spPr>
                <a:xfrm>
                  <a:off x="1092458" y="895275"/>
                  <a:ext cx="106543" cy="1526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67" y="900"/>
                      </a:lnTo>
                      <a:lnTo>
                        <a:pt x="1934" y="1125"/>
                      </a:lnTo>
                      <a:lnTo>
                        <a:pt x="2901" y="1800"/>
                      </a:lnTo>
                      <a:lnTo>
                        <a:pt x="4191" y="2025"/>
                      </a:lnTo>
                      <a:lnTo>
                        <a:pt x="5158" y="2925"/>
                      </a:lnTo>
                      <a:lnTo>
                        <a:pt x="5803" y="3375"/>
                      </a:lnTo>
                      <a:lnTo>
                        <a:pt x="6448" y="4050"/>
                      </a:lnTo>
                      <a:lnTo>
                        <a:pt x="6448" y="4275"/>
                      </a:lnTo>
                      <a:lnTo>
                        <a:pt x="6125" y="4275"/>
                      </a:lnTo>
                      <a:lnTo>
                        <a:pt x="6125" y="4725"/>
                      </a:lnTo>
                      <a:lnTo>
                        <a:pt x="6448" y="5400"/>
                      </a:lnTo>
                      <a:lnTo>
                        <a:pt x="6770" y="6300"/>
                      </a:lnTo>
                      <a:lnTo>
                        <a:pt x="7737" y="7425"/>
                      </a:lnTo>
                      <a:lnTo>
                        <a:pt x="8060" y="7650"/>
                      </a:lnTo>
                      <a:lnTo>
                        <a:pt x="9027" y="7650"/>
                      </a:lnTo>
                      <a:lnTo>
                        <a:pt x="9027" y="7425"/>
                      </a:lnTo>
                      <a:lnTo>
                        <a:pt x="9349" y="6750"/>
                      </a:lnTo>
                      <a:lnTo>
                        <a:pt x="9672" y="6525"/>
                      </a:lnTo>
                      <a:lnTo>
                        <a:pt x="10961" y="6525"/>
                      </a:lnTo>
                      <a:lnTo>
                        <a:pt x="10961" y="7650"/>
                      </a:lnTo>
                      <a:lnTo>
                        <a:pt x="11284" y="8775"/>
                      </a:lnTo>
                      <a:lnTo>
                        <a:pt x="12896" y="9900"/>
                      </a:lnTo>
                      <a:lnTo>
                        <a:pt x="14185" y="10575"/>
                      </a:lnTo>
                      <a:lnTo>
                        <a:pt x="17087" y="10575"/>
                      </a:lnTo>
                      <a:lnTo>
                        <a:pt x="17409" y="10125"/>
                      </a:lnTo>
                      <a:lnTo>
                        <a:pt x="18376" y="9900"/>
                      </a:lnTo>
                      <a:lnTo>
                        <a:pt x="18699" y="9675"/>
                      </a:lnTo>
                      <a:lnTo>
                        <a:pt x="19343" y="9450"/>
                      </a:lnTo>
                      <a:lnTo>
                        <a:pt x="20310" y="9450"/>
                      </a:lnTo>
                      <a:lnTo>
                        <a:pt x="21600" y="9900"/>
                      </a:lnTo>
                      <a:lnTo>
                        <a:pt x="19343" y="13050"/>
                      </a:lnTo>
                      <a:lnTo>
                        <a:pt x="18699" y="14625"/>
                      </a:lnTo>
                      <a:lnTo>
                        <a:pt x="18376" y="14175"/>
                      </a:lnTo>
                      <a:lnTo>
                        <a:pt x="15797" y="15075"/>
                      </a:lnTo>
                      <a:lnTo>
                        <a:pt x="15152" y="15525"/>
                      </a:lnTo>
                      <a:lnTo>
                        <a:pt x="15475" y="15975"/>
                      </a:lnTo>
                      <a:lnTo>
                        <a:pt x="15475" y="16200"/>
                      </a:lnTo>
                      <a:lnTo>
                        <a:pt x="15797" y="16425"/>
                      </a:lnTo>
                      <a:lnTo>
                        <a:pt x="15152" y="17550"/>
                      </a:lnTo>
                      <a:lnTo>
                        <a:pt x="13863" y="18450"/>
                      </a:lnTo>
                      <a:lnTo>
                        <a:pt x="13540" y="19350"/>
                      </a:lnTo>
                      <a:lnTo>
                        <a:pt x="12573" y="19800"/>
                      </a:lnTo>
                      <a:lnTo>
                        <a:pt x="12251" y="20475"/>
                      </a:lnTo>
                      <a:lnTo>
                        <a:pt x="11284" y="20925"/>
                      </a:lnTo>
                      <a:lnTo>
                        <a:pt x="9994" y="21600"/>
                      </a:lnTo>
                      <a:lnTo>
                        <a:pt x="8060" y="21600"/>
                      </a:lnTo>
                      <a:lnTo>
                        <a:pt x="7415" y="21150"/>
                      </a:lnTo>
                      <a:lnTo>
                        <a:pt x="6770" y="20925"/>
                      </a:lnTo>
                      <a:lnTo>
                        <a:pt x="6770" y="19800"/>
                      </a:lnTo>
                      <a:lnTo>
                        <a:pt x="8060" y="18900"/>
                      </a:lnTo>
                      <a:lnTo>
                        <a:pt x="8382" y="18450"/>
                      </a:lnTo>
                      <a:lnTo>
                        <a:pt x="8382" y="17325"/>
                      </a:lnTo>
                      <a:lnTo>
                        <a:pt x="7737" y="17100"/>
                      </a:lnTo>
                      <a:lnTo>
                        <a:pt x="7415" y="16650"/>
                      </a:lnTo>
                      <a:lnTo>
                        <a:pt x="5803" y="16200"/>
                      </a:lnTo>
                      <a:lnTo>
                        <a:pt x="4836" y="16200"/>
                      </a:lnTo>
                      <a:lnTo>
                        <a:pt x="4513" y="15975"/>
                      </a:lnTo>
                      <a:lnTo>
                        <a:pt x="3546" y="15525"/>
                      </a:lnTo>
                      <a:lnTo>
                        <a:pt x="3546" y="15075"/>
                      </a:lnTo>
                      <a:lnTo>
                        <a:pt x="4191" y="14400"/>
                      </a:lnTo>
                      <a:lnTo>
                        <a:pt x="4836" y="13950"/>
                      </a:lnTo>
                      <a:lnTo>
                        <a:pt x="5803" y="13500"/>
                      </a:lnTo>
                      <a:lnTo>
                        <a:pt x="7415" y="11250"/>
                      </a:lnTo>
                      <a:lnTo>
                        <a:pt x="7415" y="9450"/>
                      </a:lnTo>
                      <a:lnTo>
                        <a:pt x="6125" y="7650"/>
                      </a:lnTo>
                      <a:lnTo>
                        <a:pt x="5803" y="7425"/>
                      </a:lnTo>
                      <a:lnTo>
                        <a:pt x="5158" y="6750"/>
                      </a:lnTo>
                      <a:lnTo>
                        <a:pt x="5158" y="6300"/>
                      </a:lnTo>
                      <a:lnTo>
                        <a:pt x="5803" y="5625"/>
                      </a:lnTo>
                      <a:lnTo>
                        <a:pt x="3546" y="4725"/>
                      </a:lnTo>
                      <a:lnTo>
                        <a:pt x="1934" y="3375"/>
                      </a:lnTo>
                      <a:lnTo>
                        <a:pt x="967" y="18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76" name="Shape 276"/>
                <p:cNvSpPr/>
                <p:nvPr/>
              </p:nvSpPr>
              <p:spPr>
                <a:xfrm>
                  <a:off x="380055" y="333938"/>
                  <a:ext cx="12722" cy="27035"/>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2541"/>
                      </a:lnTo>
                      <a:lnTo>
                        <a:pt x="21600" y="2541"/>
                      </a:lnTo>
                      <a:lnTo>
                        <a:pt x="21600" y="8894"/>
                      </a:lnTo>
                      <a:lnTo>
                        <a:pt x="16200" y="10165"/>
                      </a:lnTo>
                      <a:lnTo>
                        <a:pt x="13500" y="10165"/>
                      </a:lnTo>
                      <a:lnTo>
                        <a:pt x="13500" y="19059"/>
                      </a:lnTo>
                      <a:lnTo>
                        <a:pt x="10800" y="21600"/>
                      </a:lnTo>
                      <a:lnTo>
                        <a:pt x="8100" y="21600"/>
                      </a:lnTo>
                      <a:lnTo>
                        <a:pt x="0" y="19059"/>
                      </a:lnTo>
                      <a:lnTo>
                        <a:pt x="0" y="13976"/>
                      </a:lnTo>
                      <a:lnTo>
                        <a:pt x="8100" y="12706"/>
                      </a:lnTo>
                      <a:lnTo>
                        <a:pt x="10800" y="10165"/>
                      </a:lnTo>
                      <a:lnTo>
                        <a:pt x="10800" y="2541"/>
                      </a:lnTo>
                      <a:lnTo>
                        <a:pt x="162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77" name="Shape 277"/>
                <p:cNvSpPr/>
                <p:nvPr/>
              </p:nvSpPr>
              <p:spPr>
                <a:xfrm>
                  <a:off x="647206" y="306906"/>
                  <a:ext cx="71560" cy="42937"/>
                </a:xfrm>
                <a:custGeom>
                  <a:avLst/>
                  <a:gdLst/>
                  <a:ahLst/>
                  <a:cxnLst>
                    <a:cxn ang="0">
                      <a:pos x="wd2" y="hd2"/>
                    </a:cxn>
                    <a:cxn ang="5400000">
                      <a:pos x="wd2" y="hd2"/>
                    </a:cxn>
                    <a:cxn ang="10800000">
                      <a:pos x="wd2" y="hd2"/>
                    </a:cxn>
                    <a:cxn ang="16200000">
                      <a:pos x="wd2" y="hd2"/>
                    </a:cxn>
                  </a:cxnLst>
                  <a:rect l="0" t="0" r="r" b="b"/>
                  <a:pathLst>
                    <a:path w="21600" h="21600" extrusionOk="0">
                      <a:moveTo>
                        <a:pt x="5760" y="19200"/>
                      </a:moveTo>
                      <a:lnTo>
                        <a:pt x="6240" y="20000"/>
                      </a:lnTo>
                      <a:lnTo>
                        <a:pt x="5760" y="19200"/>
                      </a:lnTo>
                      <a:close/>
                      <a:moveTo>
                        <a:pt x="19200" y="0"/>
                      </a:moveTo>
                      <a:lnTo>
                        <a:pt x="20640" y="0"/>
                      </a:lnTo>
                      <a:lnTo>
                        <a:pt x="21600" y="2400"/>
                      </a:lnTo>
                      <a:lnTo>
                        <a:pt x="21600" y="7200"/>
                      </a:lnTo>
                      <a:lnTo>
                        <a:pt x="21120" y="9600"/>
                      </a:lnTo>
                      <a:lnTo>
                        <a:pt x="20640" y="10400"/>
                      </a:lnTo>
                      <a:lnTo>
                        <a:pt x="19200" y="11200"/>
                      </a:lnTo>
                      <a:lnTo>
                        <a:pt x="18720" y="12000"/>
                      </a:lnTo>
                      <a:lnTo>
                        <a:pt x="18240" y="14400"/>
                      </a:lnTo>
                      <a:lnTo>
                        <a:pt x="18240" y="16000"/>
                      </a:lnTo>
                      <a:lnTo>
                        <a:pt x="12000" y="20000"/>
                      </a:lnTo>
                      <a:lnTo>
                        <a:pt x="8640" y="21600"/>
                      </a:lnTo>
                      <a:lnTo>
                        <a:pt x="8160" y="21600"/>
                      </a:lnTo>
                      <a:lnTo>
                        <a:pt x="6240" y="20000"/>
                      </a:lnTo>
                      <a:lnTo>
                        <a:pt x="6240" y="19200"/>
                      </a:lnTo>
                      <a:lnTo>
                        <a:pt x="5760" y="19200"/>
                      </a:lnTo>
                      <a:lnTo>
                        <a:pt x="5760" y="18400"/>
                      </a:lnTo>
                      <a:lnTo>
                        <a:pt x="4320" y="17600"/>
                      </a:lnTo>
                      <a:lnTo>
                        <a:pt x="3840" y="17600"/>
                      </a:lnTo>
                      <a:lnTo>
                        <a:pt x="2400" y="16000"/>
                      </a:lnTo>
                      <a:lnTo>
                        <a:pt x="1440" y="16000"/>
                      </a:lnTo>
                      <a:lnTo>
                        <a:pt x="0" y="13600"/>
                      </a:lnTo>
                      <a:lnTo>
                        <a:pt x="7200" y="13600"/>
                      </a:lnTo>
                      <a:lnTo>
                        <a:pt x="8640" y="12000"/>
                      </a:lnTo>
                      <a:lnTo>
                        <a:pt x="10560" y="11200"/>
                      </a:lnTo>
                      <a:lnTo>
                        <a:pt x="12000" y="11200"/>
                      </a:lnTo>
                      <a:lnTo>
                        <a:pt x="13440" y="10400"/>
                      </a:lnTo>
                      <a:lnTo>
                        <a:pt x="14400" y="10400"/>
                      </a:lnTo>
                      <a:lnTo>
                        <a:pt x="16800" y="8000"/>
                      </a:lnTo>
                      <a:lnTo>
                        <a:pt x="18240" y="5600"/>
                      </a:lnTo>
                      <a:lnTo>
                        <a:pt x="18240" y="3200"/>
                      </a:lnTo>
                      <a:lnTo>
                        <a:pt x="192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78" name="Shape 278"/>
                <p:cNvSpPr/>
                <p:nvPr/>
              </p:nvSpPr>
              <p:spPr>
                <a:xfrm>
                  <a:off x="318037" y="235347"/>
                  <a:ext cx="375285" cy="194004"/>
                </a:xfrm>
                <a:custGeom>
                  <a:avLst/>
                  <a:gdLst/>
                  <a:ahLst/>
                  <a:cxnLst>
                    <a:cxn ang="0">
                      <a:pos x="wd2" y="hd2"/>
                    </a:cxn>
                    <a:cxn ang="5400000">
                      <a:pos x="wd2" y="hd2"/>
                    </a:cxn>
                    <a:cxn ang="10800000">
                      <a:pos x="wd2" y="hd2"/>
                    </a:cxn>
                    <a:cxn ang="16200000">
                      <a:pos x="wd2" y="hd2"/>
                    </a:cxn>
                  </a:cxnLst>
                  <a:rect l="0" t="0" r="r" b="b"/>
                  <a:pathLst>
                    <a:path w="21600" h="21600" extrusionOk="0">
                      <a:moveTo>
                        <a:pt x="1647" y="0"/>
                      </a:moveTo>
                      <a:lnTo>
                        <a:pt x="2014" y="0"/>
                      </a:lnTo>
                      <a:lnTo>
                        <a:pt x="2654" y="531"/>
                      </a:lnTo>
                      <a:lnTo>
                        <a:pt x="3386" y="1416"/>
                      </a:lnTo>
                      <a:lnTo>
                        <a:pt x="3661" y="1593"/>
                      </a:lnTo>
                      <a:lnTo>
                        <a:pt x="3661" y="4249"/>
                      </a:lnTo>
                      <a:lnTo>
                        <a:pt x="4027" y="4603"/>
                      </a:lnTo>
                      <a:lnTo>
                        <a:pt x="4302" y="4603"/>
                      </a:lnTo>
                      <a:lnTo>
                        <a:pt x="4302" y="4957"/>
                      </a:lnTo>
                      <a:lnTo>
                        <a:pt x="4942" y="6197"/>
                      </a:lnTo>
                      <a:lnTo>
                        <a:pt x="5125" y="6197"/>
                      </a:lnTo>
                      <a:lnTo>
                        <a:pt x="5217" y="6020"/>
                      </a:lnTo>
                      <a:lnTo>
                        <a:pt x="5400" y="5843"/>
                      </a:lnTo>
                      <a:lnTo>
                        <a:pt x="5583" y="5489"/>
                      </a:lnTo>
                      <a:lnTo>
                        <a:pt x="5675" y="5134"/>
                      </a:lnTo>
                      <a:lnTo>
                        <a:pt x="5675" y="4957"/>
                      </a:lnTo>
                      <a:lnTo>
                        <a:pt x="6132" y="4426"/>
                      </a:lnTo>
                      <a:lnTo>
                        <a:pt x="6224" y="4249"/>
                      </a:lnTo>
                      <a:lnTo>
                        <a:pt x="6590" y="4072"/>
                      </a:lnTo>
                      <a:lnTo>
                        <a:pt x="7231" y="2833"/>
                      </a:lnTo>
                      <a:lnTo>
                        <a:pt x="7597" y="2479"/>
                      </a:lnTo>
                      <a:lnTo>
                        <a:pt x="7871" y="2302"/>
                      </a:lnTo>
                      <a:lnTo>
                        <a:pt x="7871" y="2479"/>
                      </a:lnTo>
                      <a:lnTo>
                        <a:pt x="8054" y="2656"/>
                      </a:lnTo>
                      <a:lnTo>
                        <a:pt x="8329" y="2656"/>
                      </a:lnTo>
                      <a:lnTo>
                        <a:pt x="8603" y="2833"/>
                      </a:lnTo>
                      <a:lnTo>
                        <a:pt x="8878" y="3364"/>
                      </a:lnTo>
                      <a:lnTo>
                        <a:pt x="8969" y="3718"/>
                      </a:lnTo>
                      <a:lnTo>
                        <a:pt x="9244" y="4072"/>
                      </a:lnTo>
                      <a:lnTo>
                        <a:pt x="10251" y="4072"/>
                      </a:lnTo>
                      <a:lnTo>
                        <a:pt x="10342" y="4249"/>
                      </a:lnTo>
                      <a:lnTo>
                        <a:pt x="10617" y="4426"/>
                      </a:lnTo>
                      <a:lnTo>
                        <a:pt x="10708" y="4426"/>
                      </a:lnTo>
                      <a:lnTo>
                        <a:pt x="10892" y="4603"/>
                      </a:lnTo>
                      <a:lnTo>
                        <a:pt x="11624" y="5489"/>
                      </a:lnTo>
                      <a:lnTo>
                        <a:pt x="12631" y="6020"/>
                      </a:lnTo>
                      <a:lnTo>
                        <a:pt x="13546" y="6197"/>
                      </a:lnTo>
                      <a:lnTo>
                        <a:pt x="13820" y="6374"/>
                      </a:lnTo>
                      <a:lnTo>
                        <a:pt x="13912" y="6728"/>
                      </a:lnTo>
                      <a:lnTo>
                        <a:pt x="14644" y="7259"/>
                      </a:lnTo>
                      <a:lnTo>
                        <a:pt x="14644" y="7613"/>
                      </a:lnTo>
                      <a:lnTo>
                        <a:pt x="14827" y="7790"/>
                      </a:lnTo>
                      <a:lnTo>
                        <a:pt x="14919" y="7967"/>
                      </a:lnTo>
                      <a:lnTo>
                        <a:pt x="15102" y="7967"/>
                      </a:lnTo>
                      <a:lnTo>
                        <a:pt x="15742" y="8675"/>
                      </a:lnTo>
                      <a:lnTo>
                        <a:pt x="16292" y="9738"/>
                      </a:lnTo>
                      <a:lnTo>
                        <a:pt x="16658" y="10623"/>
                      </a:lnTo>
                      <a:lnTo>
                        <a:pt x="17115" y="11508"/>
                      </a:lnTo>
                      <a:lnTo>
                        <a:pt x="17390" y="11862"/>
                      </a:lnTo>
                      <a:lnTo>
                        <a:pt x="18031" y="11862"/>
                      </a:lnTo>
                      <a:lnTo>
                        <a:pt x="18305" y="12216"/>
                      </a:lnTo>
                      <a:lnTo>
                        <a:pt x="18305" y="12925"/>
                      </a:lnTo>
                      <a:lnTo>
                        <a:pt x="18031" y="13279"/>
                      </a:lnTo>
                      <a:lnTo>
                        <a:pt x="17756" y="13279"/>
                      </a:lnTo>
                      <a:lnTo>
                        <a:pt x="17573" y="13633"/>
                      </a:lnTo>
                      <a:lnTo>
                        <a:pt x="17573" y="13987"/>
                      </a:lnTo>
                      <a:lnTo>
                        <a:pt x="17939" y="14695"/>
                      </a:lnTo>
                      <a:lnTo>
                        <a:pt x="18031" y="15226"/>
                      </a:lnTo>
                      <a:lnTo>
                        <a:pt x="18305" y="15403"/>
                      </a:lnTo>
                      <a:lnTo>
                        <a:pt x="18305" y="15580"/>
                      </a:lnTo>
                      <a:lnTo>
                        <a:pt x="18671" y="16643"/>
                      </a:lnTo>
                      <a:lnTo>
                        <a:pt x="18763" y="17174"/>
                      </a:lnTo>
                      <a:lnTo>
                        <a:pt x="19129" y="17882"/>
                      </a:lnTo>
                      <a:lnTo>
                        <a:pt x="19220" y="18236"/>
                      </a:lnTo>
                      <a:lnTo>
                        <a:pt x="19586" y="18413"/>
                      </a:lnTo>
                      <a:lnTo>
                        <a:pt x="19769" y="18413"/>
                      </a:lnTo>
                      <a:lnTo>
                        <a:pt x="20044" y="18944"/>
                      </a:lnTo>
                      <a:lnTo>
                        <a:pt x="20044" y="19121"/>
                      </a:lnTo>
                      <a:lnTo>
                        <a:pt x="20136" y="19298"/>
                      </a:lnTo>
                      <a:lnTo>
                        <a:pt x="20502" y="19298"/>
                      </a:lnTo>
                      <a:lnTo>
                        <a:pt x="20685" y="19652"/>
                      </a:lnTo>
                      <a:lnTo>
                        <a:pt x="20776" y="20007"/>
                      </a:lnTo>
                      <a:lnTo>
                        <a:pt x="20776" y="20184"/>
                      </a:lnTo>
                      <a:lnTo>
                        <a:pt x="20959" y="20538"/>
                      </a:lnTo>
                      <a:lnTo>
                        <a:pt x="21600" y="20538"/>
                      </a:lnTo>
                      <a:lnTo>
                        <a:pt x="21417" y="20715"/>
                      </a:lnTo>
                      <a:lnTo>
                        <a:pt x="21142" y="21600"/>
                      </a:lnTo>
                      <a:lnTo>
                        <a:pt x="20776" y="21600"/>
                      </a:lnTo>
                      <a:lnTo>
                        <a:pt x="20593" y="21423"/>
                      </a:lnTo>
                      <a:lnTo>
                        <a:pt x="20227" y="20715"/>
                      </a:lnTo>
                      <a:lnTo>
                        <a:pt x="19220" y="20715"/>
                      </a:lnTo>
                      <a:lnTo>
                        <a:pt x="18488" y="20184"/>
                      </a:lnTo>
                      <a:lnTo>
                        <a:pt x="18214" y="19830"/>
                      </a:lnTo>
                      <a:lnTo>
                        <a:pt x="17939" y="19298"/>
                      </a:lnTo>
                      <a:lnTo>
                        <a:pt x="17847" y="18944"/>
                      </a:lnTo>
                      <a:lnTo>
                        <a:pt x="17847" y="18767"/>
                      </a:lnTo>
                      <a:lnTo>
                        <a:pt x="17756" y="18767"/>
                      </a:lnTo>
                      <a:lnTo>
                        <a:pt x="17481" y="18413"/>
                      </a:lnTo>
                      <a:lnTo>
                        <a:pt x="16292" y="16111"/>
                      </a:lnTo>
                      <a:lnTo>
                        <a:pt x="15651" y="15403"/>
                      </a:lnTo>
                      <a:lnTo>
                        <a:pt x="14827" y="14872"/>
                      </a:lnTo>
                      <a:lnTo>
                        <a:pt x="14461" y="14872"/>
                      </a:lnTo>
                      <a:lnTo>
                        <a:pt x="14186" y="15226"/>
                      </a:lnTo>
                      <a:lnTo>
                        <a:pt x="13912" y="15757"/>
                      </a:lnTo>
                      <a:lnTo>
                        <a:pt x="13820" y="16289"/>
                      </a:lnTo>
                      <a:lnTo>
                        <a:pt x="13546" y="16466"/>
                      </a:lnTo>
                      <a:lnTo>
                        <a:pt x="13454" y="16643"/>
                      </a:lnTo>
                      <a:lnTo>
                        <a:pt x="13454" y="17528"/>
                      </a:lnTo>
                      <a:lnTo>
                        <a:pt x="13271" y="18236"/>
                      </a:lnTo>
                      <a:lnTo>
                        <a:pt x="13271" y="18413"/>
                      </a:lnTo>
                      <a:lnTo>
                        <a:pt x="11898" y="18413"/>
                      </a:lnTo>
                      <a:lnTo>
                        <a:pt x="11166" y="18059"/>
                      </a:lnTo>
                      <a:lnTo>
                        <a:pt x="10251" y="16643"/>
                      </a:lnTo>
                      <a:lnTo>
                        <a:pt x="9519" y="16289"/>
                      </a:lnTo>
                      <a:lnTo>
                        <a:pt x="9336" y="16289"/>
                      </a:lnTo>
                      <a:lnTo>
                        <a:pt x="9061" y="16466"/>
                      </a:lnTo>
                      <a:lnTo>
                        <a:pt x="9061" y="16643"/>
                      </a:lnTo>
                      <a:lnTo>
                        <a:pt x="7963" y="16643"/>
                      </a:lnTo>
                      <a:lnTo>
                        <a:pt x="7688" y="16289"/>
                      </a:lnTo>
                      <a:lnTo>
                        <a:pt x="7688" y="15580"/>
                      </a:lnTo>
                      <a:lnTo>
                        <a:pt x="7963" y="15403"/>
                      </a:lnTo>
                      <a:lnTo>
                        <a:pt x="8054" y="15226"/>
                      </a:lnTo>
                      <a:lnTo>
                        <a:pt x="8329" y="14872"/>
                      </a:lnTo>
                      <a:lnTo>
                        <a:pt x="8512" y="14872"/>
                      </a:lnTo>
                      <a:lnTo>
                        <a:pt x="8603" y="14695"/>
                      </a:lnTo>
                      <a:lnTo>
                        <a:pt x="8420" y="13987"/>
                      </a:lnTo>
                      <a:lnTo>
                        <a:pt x="8329" y="13279"/>
                      </a:lnTo>
                      <a:lnTo>
                        <a:pt x="8146" y="12925"/>
                      </a:lnTo>
                      <a:lnTo>
                        <a:pt x="8146" y="11508"/>
                      </a:lnTo>
                      <a:lnTo>
                        <a:pt x="7688" y="10623"/>
                      </a:lnTo>
                      <a:lnTo>
                        <a:pt x="7414" y="10269"/>
                      </a:lnTo>
                      <a:lnTo>
                        <a:pt x="7139" y="10092"/>
                      </a:lnTo>
                      <a:lnTo>
                        <a:pt x="6590" y="9561"/>
                      </a:lnTo>
                      <a:lnTo>
                        <a:pt x="5675" y="9207"/>
                      </a:lnTo>
                      <a:lnTo>
                        <a:pt x="4485" y="8852"/>
                      </a:lnTo>
                      <a:lnTo>
                        <a:pt x="4302" y="8852"/>
                      </a:lnTo>
                      <a:lnTo>
                        <a:pt x="4119" y="8498"/>
                      </a:lnTo>
                      <a:lnTo>
                        <a:pt x="3936" y="8321"/>
                      </a:lnTo>
                      <a:lnTo>
                        <a:pt x="3844" y="7790"/>
                      </a:lnTo>
                      <a:lnTo>
                        <a:pt x="3386" y="7259"/>
                      </a:lnTo>
                      <a:lnTo>
                        <a:pt x="3112" y="7259"/>
                      </a:lnTo>
                      <a:lnTo>
                        <a:pt x="3112" y="6728"/>
                      </a:lnTo>
                      <a:lnTo>
                        <a:pt x="2929" y="7613"/>
                      </a:lnTo>
                      <a:lnTo>
                        <a:pt x="2654" y="7967"/>
                      </a:lnTo>
                      <a:lnTo>
                        <a:pt x="2288" y="7967"/>
                      </a:lnTo>
                      <a:lnTo>
                        <a:pt x="2197" y="7790"/>
                      </a:lnTo>
                      <a:lnTo>
                        <a:pt x="2197" y="6905"/>
                      </a:lnTo>
                      <a:lnTo>
                        <a:pt x="2105" y="6728"/>
                      </a:lnTo>
                      <a:lnTo>
                        <a:pt x="2105" y="6197"/>
                      </a:lnTo>
                      <a:lnTo>
                        <a:pt x="2014" y="6020"/>
                      </a:lnTo>
                      <a:lnTo>
                        <a:pt x="1739" y="5843"/>
                      </a:lnTo>
                      <a:lnTo>
                        <a:pt x="1647" y="5489"/>
                      </a:lnTo>
                      <a:lnTo>
                        <a:pt x="1373" y="5489"/>
                      </a:lnTo>
                      <a:lnTo>
                        <a:pt x="1373" y="5311"/>
                      </a:lnTo>
                      <a:lnTo>
                        <a:pt x="1831" y="4957"/>
                      </a:lnTo>
                      <a:lnTo>
                        <a:pt x="2471" y="4603"/>
                      </a:lnTo>
                      <a:lnTo>
                        <a:pt x="2929" y="4426"/>
                      </a:lnTo>
                      <a:lnTo>
                        <a:pt x="3203" y="4072"/>
                      </a:lnTo>
                      <a:lnTo>
                        <a:pt x="3020" y="4072"/>
                      </a:lnTo>
                      <a:lnTo>
                        <a:pt x="2563" y="4249"/>
                      </a:lnTo>
                      <a:lnTo>
                        <a:pt x="2014" y="4426"/>
                      </a:lnTo>
                      <a:lnTo>
                        <a:pt x="1739" y="4426"/>
                      </a:lnTo>
                      <a:lnTo>
                        <a:pt x="1647" y="4249"/>
                      </a:lnTo>
                      <a:lnTo>
                        <a:pt x="1373" y="4249"/>
                      </a:lnTo>
                      <a:lnTo>
                        <a:pt x="1281" y="4072"/>
                      </a:lnTo>
                      <a:lnTo>
                        <a:pt x="1098" y="3187"/>
                      </a:lnTo>
                      <a:lnTo>
                        <a:pt x="641" y="2656"/>
                      </a:lnTo>
                      <a:lnTo>
                        <a:pt x="366" y="2656"/>
                      </a:lnTo>
                      <a:lnTo>
                        <a:pt x="275" y="2479"/>
                      </a:lnTo>
                      <a:lnTo>
                        <a:pt x="0" y="2302"/>
                      </a:lnTo>
                      <a:lnTo>
                        <a:pt x="0" y="1948"/>
                      </a:lnTo>
                      <a:lnTo>
                        <a:pt x="366" y="1416"/>
                      </a:lnTo>
                      <a:lnTo>
                        <a:pt x="824" y="1416"/>
                      </a:lnTo>
                      <a:lnTo>
                        <a:pt x="1190" y="708"/>
                      </a:lnTo>
                      <a:lnTo>
                        <a:pt x="1373" y="531"/>
                      </a:lnTo>
                      <a:lnTo>
                        <a:pt x="164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79" name="Shape 279"/>
                <p:cNvSpPr/>
                <p:nvPr/>
              </p:nvSpPr>
              <p:spPr>
                <a:xfrm>
                  <a:off x="699682" y="276692"/>
                  <a:ext cx="38165" cy="381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00" y="2700"/>
                      </a:lnTo>
                      <a:lnTo>
                        <a:pt x="8100" y="4500"/>
                      </a:lnTo>
                      <a:lnTo>
                        <a:pt x="13500" y="11700"/>
                      </a:lnTo>
                      <a:lnTo>
                        <a:pt x="18000" y="13500"/>
                      </a:lnTo>
                      <a:lnTo>
                        <a:pt x="18900" y="15300"/>
                      </a:lnTo>
                      <a:lnTo>
                        <a:pt x="21600" y="16200"/>
                      </a:lnTo>
                      <a:lnTo>
                        <a:pt x="21600" y="21600"/>
                      </a:lnTo>
                      <a:lnTo>
                        <a:pt x="18900" y="21600"/>
                      </a:lnTo>
                      <a:lnTo>
                        <a:pt x="17100" y="20700"/>
                      </a:lnTo>
                      <a:lnTo>
                        <a:pt x="16200" y="19800"/>
                      </a:lnTo>
                      <a:lnTo>
                        <a:pt x="14400" y="17100"/>
                      </a:lnTo>
                      <a:lnTo>
                        <a:pt x="14400" y="13500"/>
                      </a:lnTo>
                      <a:lnTo>
                        <a:pt x="10800" y="11700"/>
                      </a:lnTo>
                      <a:lnTo>
                        <a:pt x="9000" y="7200"/>
                      </a:lnTo>
                      <a:lnTo>
                        <a:pt x="6300" y="4500"/>
                      </a:lnTo>
                      <a:lnTo>
                        <a:pt x="4500" y="3600"/>
                      </a:lnTo>
                      <a:lnTo>
                        <a:pt x="1800" y="3600"/>
                      </a:lnTo>
                      <a:lnTo>
                        <a:pt x="900" y="27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80" name="Shape 280"/>
                <p:cNvSpPr/>
                <p:nvPr/>
              </p:nvSpPr>
              <p:spPr>
                <a:xfrm>
                  <a:off x="764880" y="330758"/>
                  <a:ext cx="19083" cy="23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600" y="2880"/>
                      </a:lnTo>
                      <a:lnTo>
                        <a:pt x="7200" y="4320"/>
                      </a:lnTo>
                      <a:lnTo>
                        <a:pt x="9000" y="7200"/>
                      </a:lnTo>
                      <a:lnTo>
                        <a:pt x="14400" y="10080"/>
                      </a:lnTo>
                      <a:lnTo>
                        <a:pt x="21600" y="14400"/>
                      </a:lnTo>
                      <a:lnTo>
                        <a:pt x="21600" y="18720"/>
                      </a:lnTo>
                      <a:lnTo>
                        <a:pt x="16200" y="21600"/>
                      </a:lnTo>
                      <a:lnTo>
                        <a:pt x="12600" y="18720"/>
                      </a:lnTo>
                      <a:lnTo>
                        <a:pt x="12600" y="12960"/>
                      </a:lnTo>
                      <a:lnTo>
                        <a:pt x="7200" y="12960"/>
                      </a:lnTo>
                      <a:lnTo>
                        <a:pt x="3600" y="7200"/>
                      </a:lnTo>
                      <a:lnTo>
                        <a:pt x="0" y="432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81" name="Shape 281"/>
                <p:cNvSpPr/>
                <p:nvPr/>
              </p:nvSpPr>
              <p:spPr>
                <a:xfrm>
                  <a:off x="889720" y="416628"/>
                  <a:ext cx="12701" cy="14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257" y="4800"/>
                      </a:lnTo>
                      <a:lnTo>
                        <a:pt x="21600" y="12000"/>
                      </a:lnTo>
                      <a:lnTo>
                        <a:pt x="21600" y="21600"/>
                      </a:lnTo>
                      <a:lnTo>
                        <a:pt x="12343" y="19200"/>
                      </a:lnTo>
                      <a:lnTo>
                        <a:pt x="9257" y="16800"/>
                      </a:lnTo>
                      <a:lnTo>
                        <a:pt x="0" y="48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82" name="Shape 282"/>
                <p:cNvSpPr/>
                <p:nvPr/>
              </p:nvSpPr>
              <p:spPr>
                <a:xfrm>
                  <a:off x="863472" y="405508"/>
                  <a:ext cx="19083"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200" y="0"/>
                      </a:lnTo>
                      <a:lnTo>
                        <a:pt x="12600" y="3600"/>
                      </a:lnTo>
                      <a:lnTo>
                        <a:pt x="21600" y="21600"/>
                      </a:lnTo>
                      <a:lnTo>
                        <a:pt x="16200" y="21600"/>
                      </a:lnTo>
                      <a:lnTo>
                        <a:pt x="9000" y="18000"/>
                      </a:lnTo>
                      <a:lnTo>
                        <a:pt x="3600" y="14400"/>
                      </a:lnTo>
                      <a:lnTo>
                        <a:pt x="1800" y="108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83" name="Shape 283"/>
                <p:cNvSpPr/>
                <p:nvPr/>
              </p:nvSpPr>
              <p:spPr>
                <a:xfrm>
                  <a:off x="865061" y="383235"/>
                  <a:ext cx="20675" cy="20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292" y="8308"/>
                      </a:lnTo>
                      <a:lnTo>
                        <a:pt x="21600" y="21600"/>
                      </a:lnTo>
                      <a:lnTo>
                        <a:pt x="13292" y="16615"/>
                      </a:lnTo>
                      <a:lnTo>
                        <a:pt x="8308" y="13292"/>
                      </a:lnTo>
                      <a:lnTo>
                        <a:pt x="4985" y="6646"/>
                      </a:lnTo>
                      <a:lnTo>
                        <a:pt x="1662" y="1662"/>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84" name="Shape 284"/>
                <p:cNvSpPr/>
                <p:nvPr/>
              </p:nvSpPr>
              <p:spPr>
                <a:xfrm>
                  <a:off x="826897" y="367333"/>
                  <a:ext cx="23854" cy="14313"/>
                </a:xfrm>
                <a:custGeom>
                  <a:avLst/>
                  <a:gdLst/>
                  <a:ahLst/>
                  <a:cxnLst>
                    <a:cxn ang="0">
                      <a:pos x="wd2" y="hd2"/>
                    </a:cxn>
                    <a:cxn ang="5400000">
                      <a:pos x="wd2" y="hd2"/>
                    </a:cxn>
                    <a:cxn ang="10800000">
                      <a:pos x="wd2" y="hd2"/>
                    </a:cxn>
                    <a:cxn ang="16200000">
                      <a:pos x="wd2" y="hd2"/>
                    </a:cxn>
                  </a:cxnLst>
                  <a:rect l="0" t="0" r="r" b="b"/>
                  <a:pathLst>
                    <a:path w="21600" h="21600" extrusionOk="0">
                      <a:moveTo>
                        <a:pt x="1440" y="0"/>
                      </a:moveTo>
                      <a:lnTo>
                        <a:pt x="5760" y="2400"/>
                      </a:lnTo>
                      <a:lnTo>
                        <a:pt x="11520" y="7200"/>
                      </a:lnTo>
                      <a:lnTo>
                        <a:pt x="18720" y="12000"/>
                      </a:lnTo>
                      <a:lnTo>
                        <a:pt x="21600" y="19200"/>
                      </a:lnTo>
                      <a:lnTo>
                        <a:pt x="21600" y="21600"/>
                      </a:lnTo>
                      <a:lnTo>
                        <a:pt x="14400" y="21600"/>
                      </a:lnTo>
                      <a:lnTo>
                        <a:pt x="10080" y="19200"/>
                      </a:lnTo>
                      <a:lnTo>
                        <a:pt x="5760" y="12000"/>
                      </a:lnTo>
                      <a:lnTo>
                        <a:pt x="1440" y="9600"/>
                      </a:lnTo>
                      <a:lnTo>
                        <a:pt x="0" y="2400"/>
                      </a:lnTo>
                      <a:lnTo>
                        <a:pt x="144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85" name="Shape 285"/>
                <p:cNvSpPr/>
                <p:nvPr/>
              </p:nvSpPr>
              <p:spPr>
                <a:xfrm>
                  <a:off x="796683" y="349851"/>
                  <a:ext cx="15903"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480" y="0"/>
                      </a:lnTo>
                      <a:lnTo>
                        <a:pt x="21600" y="21600"/>
                      </a:lnTo>
                      <a:lnTo>
                        <a:pt x="15120" y="216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86" name="Shape 286"/>
                <p:cNvSpPr/>
                <p:nvPr/>
              </p:nvSpPr>
              <p:spPr>
                <a:xfrm>
                  <a:off x="792719" y="34587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lnTo>
                        <a:pt x="21600" y="21600"/>
                      </a:lnTo>
                      <a:lnTo>
                        <a:pt x="14400" y="21600"/>
                      </a:lnTo>
                      <a:close/>
                      <a:moveTo>
                        <a:pt x="0" y="0"/>
                      </a:moveTo>
                      <a:lnTo>
                        <a:pt x="14400" y="0"/>
                      </a:lnTo>
                      <a:lnTo>
                        <a:pt x="14400" y="216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87" name="Shape 287"/>
                <p:cNvSpPr/>
                <p:nvPr/>
              </p:nvSpPr>
              <p:spPr>
                <a:xfrm>
                  <a:off x="267151" y="284644"/>
                  <a:ext cx="54067" cy="15903"/>
                </a:xfrm>
                <a:custGeom>
                  <a:avLst/>
                  <a:gdLst/>
                  <a:ahLst/>
                  <a:cxnLst>
                    <a:cxn ang="0">
                      <a:pos x="wd2" y="hd2"/>
                    </a:cxn>
                    <a:cxn ang="5400000">
                      <a:pos x="wd2" y="hd2"/>
                    </a:cxn>
                    <a:cxn ang="10800000">
                      <a:pos x="wd2" y="hd2"/>
                    </a:cxn>
                    <a:cxn ang="16200000">
                      <a:pos x="wd2" y="hd2"/>
                    </a:cxn>
                  </a:cxnLst>
                  <a:rect l="0" t="0" r="r" b="b"/>
                  <a:pathLst>
                    <a:path w="21600" h="21600" extrusionOk="0">
                      <a:moveTo>
                        <a:pt x="1271" y="0"/>
                      </a:moveTo>
                      <a:lnTo>
                        <a:pt x="13341" y="0"/>
                      </a:lnTo>
                      <a:lnTo>
                        <a:pt x="13341" y="4320"/>
                      </a:lnTo>
                      <a:lnTo>
                        <a:pt x="18424" y="4320"/>
                      </a:lnTo>
                      <a:lnTo>
                        <a:pt x="18424" y="6480"/>
                      </a:lnTo>
                      <a:lnTo>
                        <a:pt x="19059" y="10800"/>
                      </a:lnTo>
                      <a:lnTo>
                        <a:pt x="20329" y="10800"/>
                      </a:lnTo>
                      <a:lnTo>
                        <a:pt x="21600" y="17280"/>
                      </a:lnTo>
                      <a:lnTo>
                        <a:pt x="21600" y="21600"/>
                      </a:lnTo>
                      <a:lnTo>
                        <a:pt x="17153" y="21600"/>
                      </a:lnTo>
                      <a:lnTo>
                        <a:pt x="15882" y="19440"/>
                      </a:lnTo>
                      <a:lnTo>
                        <a:pt x="13976" y="15120"/>
                      </a:lnTo>
                      <a:lnTo>
                        <a:pt x="12706" y="10800"/>
                      </a:lnTo>
                      <a:lnTo>
                        <a:pt x="1271" y="10800"/>
                      </a:lnTo>
                      <a:lnTo>
                        <a:pt x="635" y="8640"/>
                      </a:lnTo>
                      <a:lnTo>
                        <a:pt x="0" y="8640"/>
                      </a:lnTo>
                      <a:lnTo>
                        <a:pt x="0" y="6480"/>
                      </a:lnTo>
                      <a:lnTo>
                        <a:pt x="635" y="4320"/>
                      </a:lnTo>
                      <a:lnTo>
                        <a:pt x="1271" y="4320"/>
                      </a:lnTo>
                      <a:lnTo>
                        <a:pt x="1271"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88" name="Shape 288"/>
                <p:cNvSpPr/>
                <p:nvPr/>
              </p:nvSpPr>
              <p:spPr>
                <a:xfrm>
                  <a:off x="197183" y="0"/>
                  <a:ext cx="25445" cy="4452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8100" y="771"/>
                      </a:lnTo>
                      <a:lnTo>
                        <a:pt x="12150" y="771"/>
                      </a:lnTo>
                      <a:lnTo>
                        <a:pt x="14850" y="1543"/>
                      </a:lnTo>
                      <a:lnTo>
                        <a:pt x="14850" y="3857"/>
                      </a:lnTo>
                      <a:lnTo>
                        <a:pt x="18900" y="3857"/>
                      </a:lnTo>
                      <a:lnTo>
                        <a:pt x="18900" y="8486"/>
                      </a:lnTo>
                      <a:lnTo>
                        <a:pt x="21600" y="11571"/>
                      </a:lnTo>
                      <a:lnTo>
                        <a:pt x="21600" y="13114"/>
                      </a:lnTo>
                      <a:lnTo>
                        <a:pt x="20250" y="13886"/>
                      </a:lnTo>
                      <a:lnTo>
                        <a:pt x="13500" y="13886"/>
                      </a:lnTo>
                      <a:lnTo>
                        <a:pt x="13500" y="16200"/>
                      </a:lnTo>
                      <a:lnTo>
                        <a:pt x="16200" y="20057"/>
                      </a:lnTo>
                      <a:lnTo>
                        <a:pt x="16200" y="21600"/>
                      </a:lnTo>
                      <a:lnTo>
                        <a:pt x="14850" y="21600"/>
                      </a:lnTo>
                      <a:lnTo>
                        <a:pt x="13500" y="20829"/>
                      </a:lnTo>
                      <a:lnTo>
                        <a:pt x="12150" y="20829"/>
                      </a:lnTo>
                      <a:lnTo>
                        <a:pt x="9450" y="20057"/>
                      </a:lnTo>
                      <a:lnTo>
                        <a:pt x="9450" y="16200"/>
                      </a:lnTo>
                      <a:lnTo>
                        <a:pt x="8100" y="16200"/>
                      </a:lnTo>
                      <a:lnTo>
                        <a:pt x="2700" y="13114"/>
                      </a:lnTo>
                      <a:lnTo>
                        <a:pt x="2700" y="10029"/>
                      </a:lnTo>
                      <a:lnTo>
                        <a:pt x="9450" y="10029"/>
                      </a:lnTo>
                      <a:lnTo>
                        <a:pt x="12150" y="9257"/>
                      </a:lnTo>
                      <a:lnTo>
                        <a:pt x="8100" y="5400"/>
                      </a:lnTo>
                      <a:lnTo>
                        <a:pt x="5400" y="3857"/>
                      </a:lnTo>
                      <a:lnTo>
                        <a:pt x="1350" y="2314"/>
                      </a:lnTo>
                      <a:lnTo>
                        <a:pt x="0" y="771"/>
                      </a:lnTo>
                      <a:lnTo>
                        <a:pt x="2700" y="771"/>
                      </a:lnTo>
                      <a:lnTo>
                        <a:pt x="54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89" name="Shape 289"/>
                <p:cNvSpPr/>
                <p:nvPr/>
              </p:nvSpPr>
              <p:spPr>
                <a:xfrm>
                  <a:off x="192413" y="44525"/>
                  <a:ext cx="14313" cy="12722"/>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16800" y="5400"/>
                      </a:lnTo>
                      <a:lnTo>
                        <a:pt x="19200" y="5400"/>
                      </a:lnTo>
                      <a:lnTo>
                        <a:pt x="21600" y="0"/>
                      </a:lnTo>
                      <a:lnTo>
                        <a:pt x="21600" y="8100"/>
                      </a:lnTo>
                      <a:lnTo>
                        <a:pt x="19200" y="16200"/>
                      </a:lnTo>
                      <a:lnTo>
                        <a:pt x="7200" y="21600"/>
                      </a:lnTo>
                      <a:lnTo>
                        <a:pt x="4800" y="18900"/>
                      </a:lnTo>
                      <a:lnTo>
                        <a:pt x="0" y="18900"/>
                      </a:lnTo>
                      <a:lnTo>
                        <a:pt x="0" y="10800"/>
                      </a:lnTo>
                      <a:lnTo>
                        <a:pt x="9600" y="0"/>
                      </a:lnTo>
                      <a:close/>
                    </a:path>
                  </a:pathLst>
                </a:custGeom>
                <a:solidFill>
                  <a:srgbClr val="808080"/>
                </a:solidFill>
                <a:ln w="12700" cap="flat">
                  <a:noFill/>
                  <a:miter lim="400000"/>
                </a:ln>
                <a:effectLst/>
              </p:spPr>
              <p:txBody>
                <a:bodyPr wrap="square" lIns="45719" tIns="45719" rIns="45719" bIns="45719" numCol="1" anchor="t">
                  <a:noAutofit/>
                </a:bodyPr>
                <a:lstStyle/>
                <a:p/>
              </p:txBody>
            </p:sp>
          </p:grpSp>
          <p:grpSp>
            <p:nvGrpSpPr>
              <p:cNvPr id="343" name="Group 343"/>
              <p:cNvGrpSpPr/>
              <p:nvPr/>
            </p:nvGrpSpPr>
            <p:grpSpPr>
              <a:xfrm>
                <a:off x="3558836" y="106553"/>
                <a:ext cx="3021355" cy="2229420"/>
                <a:chOff x="0" y="0"/>
                <a:chExt cx="3021353" cy="2229418"/>
              </a:xfrm>
            </p:grpSpPr>
            <p:sp>
              <p:nvSpPr>
                <p:cNvPr id="291" name="Shape 291"/>
                <p:cNvSpPr/>
                <p:nvPr/>
              </p:nvSpPr>
              <p:spPr>
                <a:xfrm>
                  <a:off x="987505" y="1827112"/>
                  <a:ext cx="36576" cy="73150"/>
                </a:xfrm>
                <a:custGeom>
                  <a:avLst/>
                  <a:gdLst/>
                  <a:ahLst/>
                  <a:cxnLst>
                    <a:cxn ang="0">
                      <a:pos x="wd2" y="hd2"/>
                    </a:cxn>
                    <a:cxn ang="5400000">
                      <a:pos x="wd2" y="hd2"/>
                    </a:cxn>
                    <a:cxn ang="10800000">
                      <a:pos x="wd2" y="hd2"/>
                    </a:cxn>
                    <a:cxn ang="16200000">
                      <a:pos x="wd2" y="hd2"/>
                    </a:cxn>
                  </a:cxnLst>
                  <a:rect l="0" t="0" r="r" b="b"/>
                  <a:pathLst>
                    <a:path w="21600" h="21600" extrusionOk="0">
                      <a:moveTo>
                        <a:pt x="4696" y="0"/>
                      </a:moveTo>
                      <a:lnTo>
                        <a:pt x="9391" y="3287"/>
                      </a:lnTo>
                      <a:lnTo>
                        <a:pt x="15965" y="6104"/>
                      </a:lnTo>
                      <a:lnTo>
                        <a:pt x="20661" y="8922"/>
                      </a:lnTo>
                      <a:lnTo>
                        <a:pt x="21600" y="13148"/>
                      </a:lnTo>
                      <a:lnTo>
                        <a:pt x="21600" y="15026"/>
                      </a:lnTo>
                      <a:lnTo>
                        <a:pt x="20661" y="16435"/>
                      </a:lnTo>
                      <a:lnTo>
                        <a:pt x="15965" y="20191"/>
                      </a:lnTo>
                      <a:lnTo>
                        <a:pt x="13148" y="20661"/>
                      </a:lnTo>
                      <a:lnTo>
                        <a:pt x="9391" y="21600"/>
                      </a:lnTo>
                      <a:lnTo>
                        <a:pt x="6574" y="20661"/>
                      </a:lnTo>
                      <a:lnTo>
                        <a:pt x="3757" y="20191"/>
                      </a:lnTo>
                      <a:lnTo>
                        <a:pt x="1878" y="19252"/>
                      </a:lnTo>
                      <a:lnTo>
                        <a:pt x="0" y="17374"/>
                      </a:lnTo>
                      <a:lnTo>
                        <a:pt x="0" y="15965"/>
                      </a:lnTo>
                      <a:lnTo>
                        <a:pt x="3757" y="5635"/>
                      </a:lnTo>
                      <a:lnTo>
                        <a:pt x="4696"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92" name="Shape 292"/>
                <p:cNvSpPr/>
                <p:nvPr/>
              </p:nvSpPr>
              <p:spPr>
                <a:xfrm>
                  <a:off x="1275328" y="1903441"/>
                  <a:ext cx="195594" cy="211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78" y="0"/>
                      </a:lnTo>
                      <a:lnTo>
                        <a:pt x="1054" y="162"/>
                      </a:lnTo>
                      <a:lnTo>
                        <a:pt x="1580" y="487"/>
                      </a:lnTo>
                      <a:lnTo>
                        <a:pt x="1756" y="650"/>
                      </a:lnTo>
                      <a:lnTo>
                        <a:pt x="4215" y="650"/>
                      </a:lnTo>
                      <a:lnTo>
                        <a:pt x="5093" y="974"/>
                      </a:lnTo>
                      <a:lnTo>
                        <a:pt x="5971" y="1786"/>
                      </a:lnTo>
                      <a:lnTo>
                        <a:pt x="6849" y="3086"/>
                      </a:lnTo>
                      <a:lnTo>
                        <a:pt x="7024" y="3248"/>
                      </a:lnTo>
                      <a:lnTo>
                        <a:pt x="7200" y="3248"/>
                      </a:lnTo>
                      <a:lnTo>
                        <a:pt x="7200" y="3411"/>
                      </a:lnTo>
                      <a:lnTo>
                        <a:pt x="7551" y="3411"/>
                      </a:lnTo>
                      <a:lnTo>
                        <a:pt x="8078" y="3735"/>
                      </a:lnTo>
                      <a:lnTo>
                        <a:pt x="8780" y="4060"/>
                      </a:lnTo>
                      <a:lnTo>
                        <a:pt x="9483" y="4710"/>
                      </a:lnTo>
                      <a:lnTo>
                        <a:pt x="9834" y="5359"/>
                      </a:lnTo>
                      <a:lnTo>
                        <a:pt x="11239" y="6334"/>
                      </a:lnTo>
                      <a:lnTo>
                        <a:pt x="12293" y="7308"/>
                      </a:lnTo>
                      <a:lnTo>
                        <a:pt x="14049" y="7958"/>
                      </a:lnTo>
                      <a:lnTo>
                        <a:pt x="14576" y="8120"/>
                      </a:lnTo>
                      <a:lnTo>
                        <a:pt x="14927" y="8120"/>
                      </a:lnTo>
                      <a:lnTo>
                        <a:pt x="15629" y="8608"/>
                      </a:lnTo>
                      <a:lnTo>
                        <a:pt x="16332" y="9257"/>
                      </a:lnTo>
                      <a:lnTo>
                        <a:pt x="16332" y="9582"/>
                      </a:lnTo>
                      <a:lnTo>
                        <a:pt x="16156" y="9744"/>
                      </a:lnTo>
                      <a:lnTo>
                        <a:pt x="16156" y="10069"/>
                      </a:lnTo>
                      <a:lnTo>
                        <a:pt x="16683" y="10069"/>
                      </a:lnTo>
                      <a:lnTo>
                        <a:pt x="17210" y="10232"/>
                      </a:lnTo>
                      <a:lnTo>
                        <a:pt x="17385" y="10556"/>
                      </a:lnTo>
                      <a:lnTo>
                        <a:pt x="17210" y="11206"/>
                      </a:lnTo>
                      <a:lnTo>
                        <a:pt x="17210" y="11693"/>
                      </a:lnTo>
                      <a:lnTo>
                        <a:pt x="17912" y="12343"/>
                      </a:lnTo>
                      <a:lnTo>
                        <a:pt x="18439" y="12343"/>
                      </a:lnTo>
                      <a:lnTo>
                        <a:pt x="18439" y="12830"/>
                      </a:lnTo>
                      <a:lnTo>
                        <a:pt x="18790" y="13480"/>
                      </a:lnTo>
                      <a:lnTo>
                        <a:pt x="18966" y="13967"/>
                      </a:lnTo>
                      <a:lnTo>
                        <a:pt x="19317" y="14129"/>
                      </a:lnTo>
                      <a:lnTo>
                        <a:pt x="20195" y="14941"/>
                      </a:lnTo>
                      <a:lnTo>
                        <a:pt x="21073" y="15266"/>
                      </a:lnTo>
                      <a:lnTo>
                        <a:pt x="21424" y="15591"/>
                      </a:lnTo>
                      <a:lnTo>
                        <a:pt x="21600" y="15916"/>
                      </a:lnTo>
                      <a:lnTo>
                        <a:pt x="21600" y="18839"/>
                      </a:lnTo>
                      <a:lnTo>
                        <a:pt x="21073" y="19002"/>
                      </a:lnTo>
                      <a:lnTo>
                        <a:pt x="21073" y="21113"/>
                      </a:lnTo>
                      <a:lnTo>
                        <a:pt x="20722" y="21275"/>
                      </a:lnTo>
                      <a:lnTo>
                        <a:pt x="20546" y="21438"/>
                      </a:lnTo>
                      <a:lnTo>
                        <a:pt x="20020" y="21600"/>
                      </a:lnTo>
                      <a:lnTo>
                        <a:pt x="18966" y="21600"/>
                      </a:lnTo>
                      <a:lnTo>
                        <a:pt x="18790" y="21275"/>
                      </a:lnTo>
                      <a:lnTo>
                        <a:pt x="18088" y="20626"/>
                      </a:lnTo>
                      <a:lnTo>
                        <a:pt x="17912" y="20301"/>
                      </a:lnTo>
                      <a:lnTo>
                        <a:pt x="17561" y="19976"/>
                      </a:lnTo>
                      <a:lnTo>
                        <a:pt x="17561" y="19814"/>
                      </a:lnTo>
                      <a:lnTo>
                        <a:pt x="13698" y="16890"/>
                      </a:lnTo>
                      <a:lnTo>
                        <a:pt x="12293" y="15591"/>
                      </a:lnTo>
                      <a:lnTo>
                        <a:pt x="11766" y="14292"/>
                      </a:lnTo>
                      <a:lnTo>
                        <a:pt x="10888" y="12830"/>
                      </a:lnTo>
                      <a:lnTo>
                        <a:pt x="10185" y="11693"/>
                      </a:lnTo>
                      <a:lnTo>
                        <a:pt x="9659" y="11206"/>
                      </a:lnTo>
                      <a:lnTo>
                        <a:pt x="9483" y="11206"/>
                      </a:lnTo>
                      <a:lnTo>
                        <a:pt x="9483" y="10556"/>
                      </a:lnTo>
                      <a:lnTo>
                        <a:pt x="9307" y="10394"/>
                      </a:lnTo>
                      <a:lnTo>
                        <a:pt x="8429" y="10394"/>
                      </a:lnTo>
                      <a:lnTo>
                        <a:pt x="7902" y="10069"/>
                      </a:lnTo>
                      <a:lnTo>
                        <a:pt x="7727" y="9420"/>
                      </a:lnTo>
                      <a:lnTo>
                        <a:pt x="7727" y="8770"/>
                      </a:lnTo>
                      <a:lnTo>
                        <a:pt x="7200" y="7958"/>
                      </a:lnTo>
                      <a:lnTo>
                        <a:pt x="7024" y="7308"/>
                      </a:lnTo>
                      <a:lnTo>
                        <a:pt x="6673" y="6983"/>
                      </a:lnTo>
                      <a:lnTo>
                        <a:pt x="4917" y="6171"/>
                      </a:lnTo>
                      <a:lnTo>
                        <a:pt x="4566" y="5684"/>
                      </a:lnTo>
                      <a:lnTo>
                        <a:pt x="4215" y="4710"/>
                      </a:lnTo>
                      <a:lnTo>
                        <a:pt x="3688" y="4223"/>
                      </a:lnTo>
                      <a:lnTo>
                        <a:pt x="3512" y="3735"/>
                      </a:lnTo>
                      <a:lnTo>
                        <a:pt x="3337" y="3411"/>
                      </a:lnTo>
                      <a:lnTo>
                        <a:pt x="2810" y="3248"/>
                      </a:lnTo>
                      <a:lnTo>
                        <a:pt x="1932" y="3248"/>
                      </a:lnTo>
                      <a:lnTo>
                        <a:pt x="1580" y="3086"/>
                      </a:lnTo>
                      <a:lnTo>
                        <a:pt x="1405" y="2598"/>
                      </a:lnTo>
                      <a:lnTo>
                        <a:pt x="527" y="1462"/>
                      </a:lnTo>
                      <a:lnTo>
                        <a:pt x="0" y="65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93" name="Shape 293"/>
                <p:cNvSpPr/>
                <p:nvPr/>
              </p:nvSpPr>
              <p:spPr>
                <a:xfrm>
                  <a:off x="1526578" y="1877998"/>
                  <a:ext cx="187643" cy="205135"/>
                </a:xfrm>
                <a:custGeom>
                  <a:avLst/>
                  <a:gdLst/>
                  <a:ahLst/>
                  <a:cxnLst>
                    <a:cxn ang="0">
                      <a:pos x="wd2" y="hd2"/>
                    </a:cxn>
                    <a:cxn ang="5400000">
                      <a:pos x="wd2" y="hd2"/>
                    </a:cxn>
                    <a:cxn ang="10800000">
                      <a:pos x="wd2" y="hd2"/>
                    </a:cxn>
                    <a:cxn ang="16200000">
                      <a:pos x="wd2" y="hd2"/>
                    </a:cxn>
                  </a:cxnLst>
                  <a:rect l="0" t="0" r="r" b="b"/>
                  <a:pathLst>
                    <a:path w="21600" h="21600" extrusionOk="0">
                      <a:moveTo>
                        <a:pt x="17207" y="0"/>
                      </a:moveTo>
                      <a:lnTo>
                        <a:pt x="17756" y="0"/>
                      </a:lnTo>
                      <a:lnTo>
                        <a:pt x="18122" y="167"/>
                      </a:lnTo>
                      <a:lnTo>
                        <a:pt x="18305" y="335"/>
                      </a:lnTo>
                      <a:lnTo>
                        <a:pt x="18305" y="2009"/>
                      </a:lnTo>
                      <a:lnTo>
                        <a:pt x="19769" y="2679"/>
                      </a:lnTo>
                      <a:lnTo>
                        <a:pt x="20319" y="2679"/>
                      </a:lnTo>
                      <a:lnTo>
                        <a:pt x="20685" y="2847"/>
                      </a:lnTo>
                      <a:lnTo>
                        <a:pt x="21234" y="2847"/>
                      </a:lnTo>
                      <a:lnTo>
                        <a:pt x="21600" y="3181"/>
                      </a:lnTo>
                      <a:lnTo>
                        <a:pt x="21600" y="3684"/>
                      </a:lnTo>
                      <a:lnTo>
                        <a:pt x="21417" y="4019"/>
                      </a:lnTo>
                      <a:lnTo>
                        <a:pt x="20319" y="4019"/>
                      </a:lnTo>
                      <a:lnTo>
                        <a:pt x="19953" y="4186"/>
                      </a:lnTo>
                      <a:lnTo>
                        <a:pt x="19953" y="4856"/>
                      </a:lnTo>
                      <a:lnTo>
                        <a:pt x="20319" y="4856"/>
                      </a:lnTo>
                      <a:lnTo>
                        <a:pt x="19953" y="5023"/>
                      </a:lnTo>
                      <a:lnTo>
                        <a:pt x="19586" y="5023"/>
                      </a:lnTo>
                      <a:lnTo>
                        <a:pt x="18671" y="5358"/>
                      </a:lnTo>
                      <a:lnTo>
                        <a:pt x="18305" y="5693"/>
                      </a:lnTo>
                      <a:lnTo>
                        <a:pt x="18122" y="5693"/>
                      </a:lnTo>
                      <a:lnTo>
                        <a:pt x="18305" y="6028"/>
                      </a:lnTo>
                      <a:lnTo>
                        <a:pt x="18305" y="6195"/>
                      </a:lnTo>
                      <a:lnTo>
                        <a:pt x="17939" y="6698"/>
                      </a:lnTo>
                      <a:lnTo>
                        <a:pt x="18122" y="7702"/>
                      </a:lnTo>
                      <a:lnTo>
                        <a:pt x="19037" y="9209"/>
                      </a:lnTo>
                      <a:lnTo>
                        <a:pt x="19953" y="10549"/>
                      </a:lnTo>
                      <a:lnTo>
                        <a:pt x="21234" y="11051"/>
                      </a:lnTo>
                      <a:lnTo>
                        <a:pt x="20685" y="11888"/>
                      </a:lnTo>
                      <a:lnTo>
                        <a:pt x="18854" y="11888"/>
                      </a:lnTo>
                      <a:lnTo>
                        <a:pt x="18305" y="12726"/>
                      </a:lnTo>
                      <a:lnTo>
                        <a:pt x="18122" y="13563"/>
                      </a:lnTo>
                      <a:lnTo>
                        <a:pt x="17939" y="14233"/>
                      </a:lnTo>
                      <a:lnTo>
                        <a:pt x="17390" y="15070"/>
                      </a:lnTo>
                      <a:lnTo>
                        <a:pt x="17390" y="15740"/>
                      </a:lnTo>
                      <a:lnTo>
                        <a:pt x="17024" y="15907"/>
                      </a:lnTo>
                      <a:lnTo>
                        <a:pt x="15925" y="17079"/>
                      </a:lnTo>
                      <a:lnTo>
                        <a:pt x="15925" y="17581"/>
                      </a:lnTo>
                      <a:lnTo>
                        <a:pt x="16292" y="18084"/>
                      </a:lnTo>
                      <a:lnTo>
                        <a:pt x="16292" y="18753"/>
                      </a:lnTo>
                      <a:lnTo>
                        <a:pt x="16108" y="19088"/>
                      </a:lnTo>
                      <a:lnTo>
                        <a:pt x="15559" y="19758"/>
                      </a:lnTo>
                      <a:lnTo>
                        <a:pt x="15376" y="20093"/>
                      </a:lnTo>
                      <a:lnTo>
                        <a:pt x="15376" y="20595"/>
                      </a:lnTo>
                      <a:lnTo>
                        <a:pt x="14644" y="20763"/>
                      </a:lnTo>
                      <a:lnTo>
                        <a:pt x="14095" y="21433"/>
                      </a:lnTo>
                      <a:lnTo>
                        <a:pt x="13546" y="21600"/>
                      </a:lnTo>
                      <a:lnTo>
                        <a:pt x="12631" y="21600"/>
                      </a:lnTo>
                      <a:lnTo>
                        <a:pt x="12264" y="21433"/>
                      </a:lnTo>
                      <a:lnTo>
                        <a:pt x="11898" y="20930"/>
                      </a:lnTo>
                      <a:lnTo>
                        <a:pt x="11898" y="20763"/>
                      </a:lnTo>
                      <a:lnTo>
                        <a:pt x="10800" y="20428"/>
                      </a:lnTo>
                      <a:lnTo>
                        <a:pt x="10068" y="19926"/>
                      </a:lnTo>
                      <a:lnTo>
                        <a:pt x="9519" y="19758"/>
                      </a:lnTo>
                      <a:lnTo>
                        <a:pt x="8237" y="19758"/>
                      </a:lnTo>
                      <a:lnTo>
                        <a:pt x="8054" y="20093"/>
                      </a:lnTo>
                      <a:lnTo>
                        <a:pt x="7688" y="20428"/>
                      </a:lnTo>
                      <a:lnTo>
                        <a:pt x="6773" y="20428"/>
                      </a:lnTo>
                      <a:lnTo>
                        <a:pt x="6224" y="20093"/>
                      </a:lnTo>
                      <a:lnTo>
                        <a:pt x="6224" y="19088"/>
                      </a:lnTo>
                      <a:lnTo>
                        <a:pt x="5492" y="19088"/>
                      </a:lnTo>
                      <a:lnTo>
                        <a:pt x="5125" y="19256"/>
                      </a:lnTo>
                      <a:lnTo>
                        <a:pt x="4576" y="19256"/>
                      </a:lnTo>
                      <a:lnTo>
                        <a:pt x="3478" y="19088"/>
                      </a:lnTo>
                      <a:lnTo>
                        <a:pt x="2746" y="18419"/>
                      </a:lnTo>
                      <a:lnTo>
                        <a:pt x="2563" y="17581"/>
                      </a:lnTo>
                      <a:lnTo>
                        <a:pt x="2563" y="16577"/>
                      </a:lnTo>
                      <a:lnTo>
                        <a:pt x="2014" y="15740"/>
                      </a:lnTo>
                      <a:lnTo>
                        <a:pt x="2014" y="15070"/>
                      </a:lnTo>
                      <a:lnTo>
                        <a:pt x="1831" y="14902"/>
                      </a:lnTo>
                      <a:lnTo>
                        <a:pt x="1098" y="14902"/>
                      </a:lnTo>
                      <a:lnTo>
                        <a:pt x="732" y="14567"/>
                      </a:lnTo>
                      <a:lnTo>
                        <a:pt x="183" y="13228"/>
                      </a:lnTo>
                      <a:lnTo>
                        <a:pt x="183" y="12726"/>
                      </a:lnTo>
                      <a:lnTo>
                        <a:pt x="0" y="12223"/>
                      </a:lnTo>
                      <a:lnTo>
                        <a:pt x="0" y="11553"/>
                      </a:lnTo>
                      <a:lnTo>
                        <a:pt x="549" y="11386"/>
                      </a:lnTo>
                      <a:lnTo>
                        <a:pt x="3478" y="11386"/>
                      </a:lnTo>
                      <a:lnTo>
                        <a:pt x="3844" y="11051"/>
                      </a:lnTo>
                      <a:lnTo>
                        <a:pt x="4393" y="10716"/>
                      </a:lnTo>
                      <a:lnTo>
                        <a:pt x="5125" y="9377"/>
                      </a:lnTo>
                      <a:lnTo>
                        <a:pt x="5125" y="9042"/>
                      </a:lnTo>
                      <a:lnTo>
                        <a:pt x="5492" y="8874"/>
                      </a:lnTo>
                      <a:lnTo>
                        <a:pt x="5675" y="8372"/>
                      </a:lnTo>
                      <a:lnTo>
                        <a:pt x="6773" y="7702"/>
                      </a:lnTo>
                      <a:lnTo>
                        <a:pt x="7871" y="7702"/>
                      </a:lnTo>
                      <a:lnTo>
                        <a:pt x="8786" y="7367"/>
                      </a:lnTo>
                      <a:lnTo>
                        <a:pt x="9153" y="6530"/>
                      </a:lnTo>
                      <a:lnTo>
                        <a:pt x="9519" y="6195"/>
                      </a:lnTo>
                      <a:lnTo>
                        <a:pt x="9519" y="6028"/>
                      </a:lnTo>
                      <a:lnTo>
                        <a:pt x="10434" y="5191"/>
                      </a:lnTo>
                      <a:lnTo>
                        <a:pt x="10617" y="5191"/>
                      </a:lnTo>
                      <a:lnTo>
                        <a:pt x="10617" y="5023"/>
                      </a:lnTo>
                      <a:lnTo>
                        <a:pt x="10800" y="5023"/>
                      </a:lnTo>
                      <a:lnTo>
                        <a:pt x="10983" y="4856"/>
                      </a:lnTo>
                      <a:lnTo>
                        <a:pt x="11349" y="4353"/>
                      </a:lnTo>
                      <a:lnTo>
                        <a:pt x="12264" y="4019"/>
                      </a:lnTo>
                      <a:lnTo>
                        <a:pt x="13180" y="4019"/>
                      </a:lnTo>
                      <a:lnTo>
                        <a:pt x="13729" y="3516"/>
                      </a:lnTo>
                      <a:lnTo>
                        <a:pt x="14461" y="2512"/>
                      </a:lnTo>
                      <a:lnTo>
                        <a:pt x="16292" y="335"/>
                      </a:lnTo>
                      <a:lnTo>
                        <a:pt x="1720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94" name="Shape 294"/>
                <p:cNvSpPr/>
                <p:nvPr/>
              </p:nvSpPr>
              <p:spPr>
                <a:xfrm>
                  <a:off x="1707859" y="1975000"/>
                  <a:ext cx="116085" cy="138347"/>
                </a:xfrm>
                <a:custGeom>
                  <a:avLst/>
                  <a:gdLst/>
                  <a:ahLst/>
                  <a:cxnLst>
                    <a:cxn ang="0">
                      <a:pos x="wd2" y="hd2"/>
                    </a:cxn>
                    <a:cxn ang="5400000">
                      <a:pos x="wd2" y="hd2"/>
                    </a:cxn>
                    <a:cxn ang="10800000">
                      <a:pos x="wd2" y="hd2"/>
                    </a:cxn>
                    <a:cxn ang="16200000">
                      <a:pos x="wd2" y="hd2"/>
                    </a:cxn>
                  </a:cxnLst>
                  <a:rect l="0" t="0" r="r" b="b"/>
                  <a:pathLst>
                    <a:path w="21600" h="21600" extrusionOk="0">
                      <a:moveTo>
                        <a:pt x="21008" y="0"/>
                      </a:moveTo>
                      <a:lnTo>
                        <a:pt x="21600" y="0"/>
                      </a:lnTo>
                      <a:lnTo>
                        <a:pt x="21600" y="993"/>
                      </a:lnTo>
                      <a:lnTo>
                        <a:pt x="21304" y="993"/>
                      </a:lnTo>
                      <a:lnTo>
                        <a:pt x="20416" y="2979"/>
                      </a:lnTo>
                      <a:lnTo>
                        <a:pt x="19825" y="3476"/>
                      </a:lnTo>
                      <a:lnTo>
                        <a:pt x="17458" y="4221"/>
                      </a:lnTo>
                      <a:lnTo>
                        <a:pt x="16274" y="4221"/>
                      </a:lnTo>
                      <a:lnTo>
                        <a:pt x="15682" y="3724"/>
                      </a:lnTo>
                      <a:lnTo>
                        <a:pt x="14499" y="3476"/>
                      </a:lnTo>
                      <a:lnTo>
                        <a:pt x="12427" y="3476"/>
                      </a:lnTo>
                      <a:lnTo>
                        <a:pt x="11244" y="3724"/>
                      </a:lnTo>
                      <a:lnTo>
                        <a:pt x="6510" y="3724"/>
                      </a:lnTo>
                      <a:lnTo>
                        <a:pt x="5622" y="4221"/>
                      </a:lnTo>
                      <a:lnTo>
                        <a:pt x="5326" y="4221"/>
                      </a:lnTo>
                      <a:lnTo>
                        <a:pt x="5030" y="4717"/>
                      </a:lnTo>
                      <a:lnTo>
                        <a:pt x="5030" y="6455"/>
                      </a:lnTo>
                      <a:lnTo>
                        <a:pt x="5622" y="8193"/>
                      </a:lnTo>
                      <a:lnTo>
                        <a:pt x="7101" y="8938"/>
                      </a:lnTo>
                      <a:lnTo>
                        <a:pt x="7989" y="8938"/>
                      </a:lnTo>
                      <a:lnTo>
                        <a:pt x="8285" y="8441"/>
                      </a:lnTo>
                      <a:lnTo>
                        <a:pt x="8877" y="8193"/>
                      </a:lnTo>
                      <a:lnTo>
                        <a:pt x="12723" y="6952"/>
                      </a:lnTo>
                      <a:lnTo>
                        <a:pt x="14499" y="6703"/>
                      </a:lnTo>
                      <a:lnTo>
                        <a:pt x="15682" y="6703"/>
                      </a:lnTo>
                      <a:lnTo>
                        <a:pt x="15682" y="7200"/>
                      </a:lnTo>
                      <a:lnTo>
                        <a:pt x="13907" y="8193"/>
                      </a:lnTo>
                      <a:lnTo>
                        <a:pt x="12723" y="9186"/>
                      </a:lnTo>
                      <a:lnTo>
                        <a:pt x="11244" y="10179"/>
                      </a:lnTo>
                      <a:lnTo>
                        <a:pt x="9468" y="10428"/>
                      </a:lnTo>
                      <a:lnTo>
                        <a:pt x="9468" y="10676"/>
                      </a:lnTo>
                      <a:lnTo>
                        <a:pt x="9764" y="11421"/>
                      </a:lnTo>
                      <a:lnTo>
                        <a:pt x="10356" y="11917"/>
                      </a:lnTo>
                      <a:lnTo>
                        <a:pt x="10948" y="12910"/>
                      </a:lnTo>
                      <a:lnTo>
                        <a:pt x="11540" y="13407"/>
                      </a:lnTo>
                      <a:lnTo>
                        <a:pt x="11836" y="14152"/>
                      </a:lnTo>
                      <a:lnTo>
                        <a:pt x="12427" y="14400"/>
                      </a:lnTo>
                      <a:lnTo>
                        <a:pt x="11540" y="15145"/>
                      </a:lnTo>
                      <a:lnTo>
                        <a:pt x="11540" y="15393"/>
                      </a:lnTo>
                      <a:lnTo>
                        <a:pt x="11836" y="15890"/>
                      </a:lnTo>
                      <a:lnTo>
                        <a:pt x="12723" y="16386"/>
                      </a:lnTo>
                      <a:lnTo>
                        <a:pt x="13019" y="16883"/>
                      </a:lnTo>
                      <a:lnTo>
                        <a:pt x="13315" y="16883"/>
                      </a:lnTo>
                      <a:lnTo>
                        <a:pt x="13315" y="17379"/>
                      </a:lnTo>
                      <a:lnTo>
                        <a:pt x="13019" y="17628"/>
                      </a:lnTo>
                      <a:lnTo>
                        <a:pt x="11836" y="18124"/>
                      </a:lnTo>
                      <a:lnTo>
                        <a:pt x="10948" y="18869"/>
                      </a:lnTo>
                      <a:lnTo>
                        <a:pt x="10948" y="19117"/>
                      </a:lnTo>
                      <a:lnTo>
                        <a:pt x="9468" y="19117"/>
                      </a:lnTo>
                      <a:lnTo>
                        <a:pt x="9468" y="18124"/>
                      </a:lnTo>
                      <a:lnTo>
                        <a:pt x="8581" y="16883"/>
                      </a:lnTo>
                      <a:lnTo>
                        <a:pt x="7989" y="16386"/>
                      </a:lnTo>
                      <a:lnTo>
                        <a:pt x="7101" y="15145"/>
                      </a:lnTo>
                      <a:lnTo>
                        <a:pt x="7989" y="12910"/>
                      </a:lnTo>
                      <a:lnTo>
                        <a:pt x="5918" y="12910"/>
                      </a:lnTo>
                      <a:lnTo>
                        <a:pt x="5622" y="13159"/>
                      </a:lnTo>
                      <a:lnTo>
                        <a:pt x="5326" y="13903"/>
                      </a:lnTo>
                      <a:lnTo>
                        <a:pt x="5030" y="14152"/>
                      </a:lnTo>
                      <a:lnTo>
                        <a:pt x="5030" y="14648"/>
                      </a:lnTo>
                      <a:lnTo>
                        <a:pt x="5918" y="16634"/>
                      </a:lnTo>
                      <a:lnTo>
                        <a:pt x="5918" y="18621"/>
                      </a:lnTo>
                      <a:lnTo>
                        <a:pt x="5622" y="19366"/>
                      </a:lnTo>
                      <a:lnTo>
                        <a:pt x="5622" y="20110"/>
                      </a:lnTo>
                      <a:lnTo>
                        <a:pt x="5326" y="21103"/>
                      </a:lnTo>
                      <a:lnTo>
                        <a:pt x="5030" y="21352"/>
                      </a:lnTo>
                      <a:lnTo>
                        <a:pt x="4142" y="21600"/>
                      </a:lnTo>
                      <a:lnTo>
                        <a:pt x="3551" y="21600"/>
                      </a:lnTo>
                      <a:lnTo>
                        <a:pt x="2959" y="21103"/>
                      </a:lnTo>
                      <a:lnTo>
                        <a:pt x="2367" y="20110"/>
                      </a:lnTo>
                      <a:lnTo>
                        <a:pt x="2367" y="15393"/>
                      </a:lnTo>
                      <a:lnTo>
                        <a:pt x="1184" y="15393"/>
                      </a:lnTo>
                      <a:lnTo>
                        <a:pt x="888" y="15145"/>
                      </a:lnTo>
                      <a:lnTo>
                        <a:pt x="0" y="14648"/>
                      </a:lnTo>
                      <a:lnTo>
                        <a:pt x="0" y="14152"/>
                      </a:lnTo>
                      <a:lnTo>
                        <a:pt x="592" y="12166"/>
                      </a:lnTo>
                      <a:lnTo>
                        <a:pt x="2071" y="8441"/>
                      </a:lnTo>
                      <a:lnTo>
                        <a:pt x="2367" y="8193"/>
                      </a:lnTo>
                      <a:lnTo>
                        <a:pt x="2959" y="6952"/>
                      </a:lnTo>
                      <a:lnTo>
                        <a:pt x="3551" y="4966"/>
                      </a:lnTo>
                      <a:lnTo>
                        <a:pt x="4142" y="3228"/>
                      </a:lnTo>
                      <a:lnTo>
                        <a:pt x="5622" y="1986"/>
                      </a:lnTo>
                      <a:lnTo>
                        <a:pt x="7989" y="1241"/>
                      </a:lnTo>
                      <a:lnTo>
                        <a:pt x="15978" y="2483"/>
                      </a:lnTo>
                      <a:lnTo>
                        <a:pt x="17162" y="2483"/>
                      </a:lnTo>
                      <a:lnTo>
                        <a:pt x="18641" y="1241"/>
                      </a:lnTo>
                      <a:lnTo>
                        <a:pt x="21008"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95" name="Shape 295"/>
                <p:cNvSpPr/>
                <p:nvPr/>
              </p:nvSpPr>
              <p:spPr>
                <a:xfrm>
                  <a:off x="1462970" y="2114936"/>
                  <a:ext cx="187643" cy="54068"/>
                </a:xfrm>
                <a:custGeom>
                  <a:avLst/>
                  <a:gdLst/>
                  <a:ahLst/>
                  <a:cxnLst>
                    <a:cxn ang="0">
                      <a:pos x="wd2" y="hd2"/>
                    </a:cxn>
                    <a:cxn ang="5400000">
                      <a:pos x="wd2" y="hd2"/>
                    </a:cxn>
                    <a:cxn ang="10800000">
                      <a:pos x="wd2" y="hd2"/>
                    </a:cxn>
                    <a:cxn ang="16200000">
                      <a:pos x="wd2" y="hd2"/>
                    </a:cxn>
                  </a:cxnLst>
                  <a:rect l="0" t="0" r="r" b="b"/>
                  <a:pathLst>
                    <a:path w="21600" h="21600" extrusionOk="0">
                      <a:moveTo>
                        <a:pt x="3478" y="0"/>
                      </a:moveTo>
                      <a:lnTo>
                        <a:pt x="3661" y="0"/>
                      </a:lnTo>
                      <a:lnTo>
                        <a:pt x="5308" y="1906"/>
                      </a:lnTo>
                      <a:lnTo>
                        <a:pt x="6407" y="4447"/>
                      </a:lnTo>
                      <a:lnTo>
                        <a:pt x="9336" y="8259"/>
                      </a:lnTo>
                      <a:lnTo>
                        <a:pt x="10251" y="6353"/>
                      </a:lnTo>
                      <a:lnTo>
                        <a:pt x="10617" y="5718"/>
                      </a:lnTo>
                      <a:lnTo>
                        <a:pt x="11532" y="4447"/>
                      </a:lnTo>
                      <a:lnTo>
                        <a:pt x="12081" y="4447"/>
                      </a:lnTo>
                      <a:lnTo>
                        <a:pt x="12814" y="5718"/>
                      </a:lnTo>
                      <a:lnTo>
                        <a:pt x="13729" y="7624"/>
                      </a:lnTo>
                      <a:lnTo>
                        <a:pt x="14278" y="8894"/>
                      </a:lnTo>
                      <a:lnTo>
                        <a:pt x="15010" y="8894"/>
                      </a:lnTo>
                      <a:lnTo>
                        <a:pt x="17207" y="8259"/>
                      </a:lnTo>
                      <a:lnTo>
                        <a:pt x="17756" y="8259"/>
                      </a:lnTo>
                      <a:lnTo>
                        <a:pt x="17390" y="8894"/>
                      </a:lnTo>
                      <a:lnTo>
                        <a:pt x="17207" y="8894"/>
                      </a:lnTo>
                      <a:lnTo>
                        <a:pt x="16841" y="9529"/>
                      </a:lnTo>
                      <a:lnTo>
                        <a:pt x="15010" y="9529"/>
                      </a:lnTo>
                      <a:lnTo>
                        <a:pt x="16292" y="13341"/>
                      </a:lnTo>
                      <a:lnTo>
                        <a:pt x="18305" y="13341"/>
                      </a:lnTo>
                      <a:lnTo>
                        <a:pt x="18671" y="14612"/>
                      </a:lnTo>
                      <a:lnTo>
                        <a:pt x="18671" y="15247"/>
                      </a:lnTo>
                      <a:lnTo>
                        <a:pt x="19037" y="16518"/>
                      </a:lnTo>
                      <a:lnTo>
                        <a:pt x="20502" y="16518"/>
                      </a:lnTo>
                      <a:lnTo>
                        <a:pt x="20868" y="17153"/>
                      </a:lnTo>
                      <a:lnTo>
                        <a:pt x="21051" y="17788"/>
                      </a:lnTo>
                      <a:lnTo>
                        <a:pt x="21417" y="17788"/>
                      </a:lnTo>
                      <a:lnTo>
                        <a:pt x="21600" y="18424"/>
                      </a:lnTo>
                      <a:lnTo>
                        <a:pt x="21600" y="19694"/>
                      </a:lnTo>
                      <a:lnTo>
                        <a:pt x="21051" y="21600"/>
                      </a:lnTo>
                      <a:lnTo>
                        <a:pt x="20685" y="21600"/>
                      </a:lnTo>
                      <a:lnTo>
                        <a:pt x="20136" y="20965"/>
                      </a:lnTo>
                      <a:lnTo>
                        <a:pt x="19769" y="19694"/>
                      </a:lnTo>
                      <a:lnTo>
                        <a:pt x="19220" y="19694"/>
                      </a:lnTo>
                      <a:lnTo>
                        <a:pt x="19220" y="21600"/>
                      </a:lnTo>
                      <a:lnTo>
                        <a:pt x="15376" y="19694"/>
                      </a:lnTo>
                      <a:lnTo>
                        <a:pt x="11532" y="18424"/>
                      </a:lnTo>
                      <a:lnTo>
                        <a:pt x="10617" y="17153"/>
                      </a:lnTo>
                      <a:lnTo>
                        <a:pt x="10068" y="15247"/>
                      </a:lnTo>
                      <a:lnTo>
                        <a:pt x="9702" y="14612"/>
                      </a:lnTo>
                      <a:lnTo>
                        <a:pt x="7505" y="14612"/>
                      </a:lnTo>
                      <a:lnTo>
                        <a:pt x="5492" y="13341"/>
                      </a:lnTo>
                      <a:lnTo>
                        <a:pt x="2929" y="13341"/>
                      </a:lnTo>
                      <a:lnTo>
                        <a:pt x="2563" y="12071"/>
                      </a:lnTo>
                      <a:lnTo>
                        <a:pt x="2014" y="10800"/>
                      </a:lnTo>
                      <a:lnTo>
                        <a:pt x="1647" y="8259"/>
                      </a:lnTo>
                      <a:lnTo>
                        <a:pt x="1098" y="7624"/>
                      </a:lnTo>
                      <a:lnTo>
                        <a:pt x="732" y="5718"/>
                      </a:lnTo>
                      <a:lnTo>
                        <a:pt x="0" y="5718"/>
                      </a:lnTo>
                      <a:lnTo>
                        <a:pt x="0" y="5082"/>
                      </a:lnTo>
                      <a:lnTo>
                        <a:pt x="366" y="4447"/>
                      </a:lnTo>
                      <a:lnTo>
                        <a:pt x="1098" y="1906"/>
                      </a:lnTo>
                      <a:lnTo>
                        <a:pt x="1647" y="1271"/>
                      </a:lnTo>
                      <a:lnTo>
                        <a:pt x="1831" y="1271"/>
                      </a:lnTo>
                      <a:lnTo>
                        <a:pt x="2380" y="1906"/>
                      </a:lnTo>
                      <a:lnTo>
                        <a:pt x="2746" y="1906"/>
                      </a:lnTo>
                      <a:lnTo>
                        <a:pt x="3295" y="1271"/>
                      </a:lnTo>
                      <a:lnTo>
                        <a:pt x="3478"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96" name="Shape 296"/>
                <p:cNvSpPr/>
                <p:nvPr/>
              </p:nvSpPr>
              <p:spPr>
                <a:xfrm>
                  <a:off x="1728532" y="2159461"/>
                  <a:ext cx="57248" cy="127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400" y="8100"/>
                      </a:lnTo>
                      <a:lnTo>
                        <a:pt x="18000" y="13500"/>
                      </a:lnTo>
                      <a:lnTo>
                        <a:pt x="16200" y="16200"/>
                      </a:lnTo>
                      <a:lnTo>
                        <a:pt x="14400" y="21600"/>
                      </a:lnTo>
                      <a:lnTo>
                        <a:pt x="600" y="21600"/>
                      </a:lnTo>
                      <a:lnTo>
                        <a:pt x="0" y="16200"/>
                      </a:lnTo>
                      <a:lnTo>
                        <a:pt x="0" y="8100"/>
                      </a:lnTo>
                      <a:lnTo>
                        <a:pt x="1200" y="2700"/>
                      </a:lnTo>
                      <a:lnTo>
                        <a:pt x="6600" y="2700"/>
                      </a:lnTo>
                      <a:lnTo>
                        <a:pt x="9000" y="8100"/>
                      </a:lnTo>
                      <a:lnTo>
                        <a:pt x="10200" y="8100"/>
                      </a:lnTo>
                      <a:lnTo>
                        <a:pt x="12000" y="10800"/>
                      </a:lnTo>
                      <a:lnTo>
                        <a:pt x="16200" y="10800"/>
                      </a:lnTo>
                      <a:lnTo>
                        <a:pt x="18600" y="8100"/>
                      </a:lnTo>
                      <a:lnTo>
                        <a:pt x="216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97" name="Shape 297"/>
                <p:cNvSpPr/>
                <p:nvPr/>
              </p:nvSpPr>
              <p:spPr>
                <a:xfrm>
                  <a:off x="1672875" y="2161051"/>
                  <a:ext cx="39756" cy="14312"/>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21600" y="0"/>
                      </a:lnTo>
                      <a:lnTo>
                        <a:pt x="21600" y="16800"/>
                      </a:lnTo>
                      <a:lnTo>
                        <a:pt x="18144" y="16800"/>
                      </a:lnTo>
                      <a:lnTo>
                        <a:pt x="14688" y="12000"/>
                      </a:lnTo>
                      <a:lnTo>
                        <a:pt x="12096" y="19200"/>
                      </a:lnTo>
                      <a:lnTo>
                        <a:pt x="9504" y="21600"/>
                      </a:lnTo>
                      <a:lnTo>
                        <a:pt x="5184" y="21600"/>
                      </a:lnTo>
                      <a:lnTo>
                        <a:pt x="1728" y="19200"/>
                      </a:lnTo>
                      <a:lnTo>
                        <a:pt x="864" y="19200"/>
                      </a:lnTo>
                      <a:lnTo>
                        <a:pt x="0" y="16800"/>
                      </a:lnTo>
                      <a:lnTo>
                        <a:pt x="0" y="9600"/>
                      </a:lnTo>
                      <a:lnTo>
                        <a:pt x="864" y="7200"/>
                      </a:lnTo>
                      <a:lnTo>
                        <a:pt x="10368" y="7200"/>
                      </a:lnTo>
                      <a:lnTo>
                        <a:pt x="12960" y="9600"/>
                      </a:lnTo>
                      <a:lnTo>
                        <a:pt x="1296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98" name="Shape 298"/>
                <p:cNvSpPr/>
                <p:nvPr/>
              </p:nvSpPr>
              <p:spPr>
                <a:xfrm>
                  <a:off x="1714220" y="2180133"/>
                  <a:ext cx="28625" cy="19083"/>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5600" y="0"/>
                      </a:lnTo>
                      <a:lnTo>
                        <a:pt x="15600" y="3600"/>
                      </a:lnTo>
                      <a:lnTo>
                        <a:pt x="21600" y="12600"/>
                      </a:lnTo>
                      <a:lnTo>
                        <a:pt x="21600" y="18000"/>
                      </a:lnTo>
                      <a:lnTo>
                        <a:pt x="18000" y="21600"/>
                      </a:lnTo>
                      <a:lnTo>
                        <a:pt x="15600" y="21600"/>
                      </a:lnTo>
                      <a:lnTo>
                        <a:pt x="13200" y="18000"/>
                      </a:lnTo>
                      <a:lnTo>
                        <a:pt x="13200" y="12600"/>
                      </a:lnTo>
                      <a:lnTo>
                        <a:pt x="4800" y="12600"/>
                      </a:lnTo>
                      <a:lnTo>
                        <a:pt x="1200" y="10800"/>
                      </a:lnTo>
                      <a:lnTo>
                        <a:pt x="0" y="9000"/>
                      </a:lnTo>
                      <a:lnTo>
                        <a:pt x="0" y="1800"/>
                      </a:lnTo>
                      <a:lnTo>
                        <a:pt x="36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299" name="Shape 299"/>
                <p:cNvSpPr/>
                <p:nvPr/>
              </p:nvSpPr>
              <p:spPr>
                <a:xfrm>
                  <a:off x="1657780" y="21602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29" y="0"/>
                      </a:lnTo>
                      <a:lnTo>
                        <a:pt x="15429" y="6171"/>
                      </a:lnTo>
                      <a:lnTo>
                        <a:pt x="18514" y="9257"/>
                      </a:lnTo>
                      <a:lnTo>
                        <a:pt x="21600" y="9257"/>
                      </a:lnTo>
                      <a:lnTo>
                        <a:pt x="15429" y="21600"/>
                      </a:lnTo>
                      <a:lnTo>
                        <a:pt x="6171" y="21600"/>
                      </a:lnTo>
                      <a:lnTo>
                        <a:pt x="0" y="12343"/>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00" name="Shape 300"/>
                <p:cNvSpPr/>
                <p:nvPr/>
              </p:nvSpPr>
              <p:spPr>
                <a:xfrm>
                  <a:off x="1795320" y="2165822"/>
                  <a:ext cx="66788" cy="34985"/>
                </a:xfrm>
                <a:custGeom>
                  <a:avLst/>
                  <a:gdLst/>
                  <a:ahLst/>
                  <a:cxnLst>
                    <a:cxn ang="0">
                      <a:pos x="wd2" y="hd2"/>
                    </a:cxn>
                    <a:cxn ang="5400000">
                      <a:pos x="wd2" y="hd2"/>
                    </a:cxn>
                    <a:cxn ang="10800000">
                      <a:pos x="wd2" y="hd2"/>
                    </a:cxn>
                    <a:cxn ang="16200000">
                      <a:pos x="wd2" y="hd2"/>
                    </a:cxn>
                  </a:cxnLst>
                  <a:rect l="0" t="0" r="r" b="b"/>
                  <a:pathLst>
                    <a:path w="21600" h="21600" extrusionOk="0">
                      <a:moveTo>
                        <a:pt x="14914" y="0"/>
                      </a:moveTo>
                      <a:lnTo>
                        <a:pt x="19029" y="0"/>
                      </a:lnTo>
                      <a:lnTo>
                        <a:pt x="21600" y="982"/>
                      </a:lnTo>
                      <a:lnTo>
                        <a:pt x="18514" y="5891"/>
                      </a:lnTo>
                      <a:lnTo>
                        <a:pt x="13371" y="8836"/>
                      </a:lnTo>
                      <a:lnTo>
                        <a:pt x="9257" y="9818"/>
                      </a:lnTo>
                      <a:lnTo>
                        <a:pt x="8743" y="9818"/>
                      </a:lnTo>
                      <a:lnTo>
                        <a:pt x="8743" y="14727"/>
                      </a:lnTo>
                      <a:lnTo>
                        <a:pt x="7200" y="16691"/>
                      </a:lnTo>
                      <a:lnTo>
                        <a:pt x="5657" y="19636"/>
                      </a:lnTo>
                      <a:lnTo>
                        <a:pt x="1543" y="21600"/>
                      </a:lnTo>
                      <a:lnTo>
                        <a:pt x="0" y="19636"/>
                      </a:lnTo>
                      <a:lnTo>
                        <a:pt x="0" y="14727"/>
                      </a:lnTo>
                      <a:lnTo>
                        <a:pt x="2057" y="10800"/>
                      </a:lnTo>
                      <a:lnTo>
                        <a:pt x="4629" y="8836"/>
                      </a:lnTo>
                      <a:lnTo>
                        <a:pt x="6171" y="8836"/>
                      </a:lnTo>
                      <a:lnTo>
                        <a:pt x="7200" y="6873"/>
                      </a:lnTo>
                      <a:lnTo>
                        <a:pt x="8229" y="6873"/>
                      </a:lnTo>
                      <a:lnTo>
                        <a:pt x="8229" y="3927"/>
                      </a:lnTo>
                      <a:lnTo>
                        <a:pt x="11314" y="982"/>
                      </a:lnTo>
                      <a:lnTo>
                        <a:pt x="14914"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01" name="Shape 301"/>
                <p:cNvSpPr/>
                <p:nvPr/>
              </p:nvSpPr>
              <p:spPr>
                <a:xfrm>
                  <a:off x="1841435" y="2064050"/>
                  <a:ext cx="19083" cy="1590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9000" y="0"/>
                      </a:lnTo>
                      <a:lnTo>
                        <a:pt x="12600" y="2160"/>
                      </a:lnTo>
                      <a:lnTo>
                        <a:pt x="21600" y="6480"/>
                      </a:lnTo>
                      <a:lnTo>
                        <a:pt x="21600" y="12960"/>
                      </a:lnTo>
                      <a:lnTo>
                        <a:pt x="18000" y="15120"/>
                      </a:lnTo>
                      <a:lnTo>
                        <a:pt x="16200" y="21600"/>
                      </a:lnTo>
                      <a:lnTo>
                        <a:pt x="14400" y="21600"/>
                      </a:lnTo>
                      <a:lnTo>
                        <a:pt x="5400" y="15120"/>
                      </a:lnTo>
                      <a:lnTo>
                        <a:pt x="0" y="4320"/>
                      </a:lnTo>
                      <a:lnTo>
                        <a:pt x="0" y="2160"/>
                      </a:lnTo>
                      <a:lnTo>
                        <a:pt x="54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02" name="Shape 302"/>
                <p:cNvSpPr/>
                <p:nvPr/>
              </p:nvSpPr>
              <p:spPr>
                <a:xfrm>
                  <a:off x="1868468" y="1963868"/>
                  <a:ext cx="20675" cy="52477"/>
                </a:xfrm>
                <a:custGeom>
                  <a:avLst/>
                  <a:gdLst/>
                  <a:ahLst/>
                  <a:cxnLst>
                    <a:cxn ang="0">
                      <a:pos x="wd2" y="hd2"/>
                    </a:cxn>
                    <a:cxn ang="5400000">
                      <a:pos x="wd2" y="hd2"/>
                    </a:cxn>
                    <a:cxn ang="10800000">
                      <a:pos x="wd2" y="hd2"/>
                    </a:cxn>
                    <a:cxn ang="16200000">
                      <a:pos x="wd2" y="hd2"/>
                    </a:cxn>
                  </a:cxnLst>
                  <a:rect l="0" t="0" r="r" b="b"/>
                  <a:pathLst>
                    <a:path w="21600" h="21600" extrusionOk="0">
                      <a:moveTo>
                        <a:pt x="4985" y="0"/>
                      </a:moveTo>
                      <a:lnTo>
                        <a:pt x="9969" y="4582"/>
                      </a:lnTo>
                      <a:lnTo>
                        <a:pt x="16615" y="6545"/>
                      </a:lnTo>
                      <a:lnTo>
                        <a:pt x="21600" y="7200"/>
                      </a:lnTo>
                      <a:lnTo>
                        <a:pt x="21600" y="7855"/>
                      </a:lnTo>
                      <a:lnTo>
                        <a:pt x="19938" y="9164"/>
                      </a:lnTo>
                      <a:lnTo>
                        <a:pt x="16615" y="9818"/>
                      </a:lnTo>
                      <a:lnTo>
                        <a:pt x="16615" y="11127"/>
                      </a:lnTo>
                      <a:lnTo>
                        <a:pt x="19938" y="13091"/>
                      </a:lnTo>
                      <a:lnTo>
                        <a:pt x="19938" y="14400"/>
                      </a:lnTo>
                      <a:lnTo>
                        <a:pt x="18277" y="14400"/>
                      </a:lnTo>
                      <a:lnTo>
                        <a:pt x="13292" y="15709"/>
                      </a:lnTo>
                      <a:lnTo>
                        <a:pt x="4985" y="15709"/>
                      </a:lnTo>
                      <a:lnTo>
                        <a:pt x="4985" y="17018"/>
                      </a:lnTo>
                      <a:lnTo>
                        <a:pt x="8308" y="18982"/>
                      </a:lnTo>
                      <a:lnTo>
                        <a:pt x="13292" y="21600"/>
                      </a:lnTo>
                      <a:lnTo>
                        <a:pt x="9969" y="21600"/>
                      </a:lnTo>
                      <a:lnTo>
                        <a:pt x="8308" y="19636"/>
                      </a:lnTo>
                      <a:lnTo>
                        <a:pt x="4985" y="18982"/>
                      </a:lnTo>
                      <a:lnTo>
                        <a:pt x="3323" y="17018"/>
                      </a:lnTo>
                      <a:lnTo>
                        <a:pt x="3323" y="10473"/>
                      </a:lnTo>
                      <a:lnTo>
                        <a:pt x="1662" y="9818"/>
                      </a:lnTo>
                      <a:lnTo>
                        <a:pt x="0" y="7855"/>
                      </a:lnTo>
                      <a:lnTo>
                        <a:pt x="0" y="2618"/>
                      </a:lnTo>
                      <a:lnTo>
                        <a:pt x="4985"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03" name="Shape 303"/>
                <p:cNvSpPr/>
                <p:nvPr/>
              </p:nvSpPr>
              <p:spPr>
                <a:xfrm>
                  <a:off x="1914583" y="2216718"/>
                  <a:ext cx="25445" cy="12701"/>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21600" y="0"/>
                      </a:lnTo>
                      <a:lnTo>
                        <a:pt x="21600" y="21600"/>
                      </a:lnTo>
                      <a:lnTo>
                        <a:pt x="10800" y="21600"/>
                      </a:lnTo>
                      <a:lnTo>
                        <a:pt x="6750" y="18000"/>
                      </a:lnTo>
                      <a:lnTo>
                        <a:pt x="0" y="7200"/>
                      </a:lnTo>
                      <a:lnTo>
                        <a:pt x="6750" y="3600"/>
                      </a:lnTo>
                      <a:lnTo>
                        <a:pt x="10800" y="3600"/>
                      </a:lnTo>
                      <a:lnTo>
                        <a:pt x="162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04" name="Shape 304"/>
                <p:cNvSpPr/>
                <p:nvPr/>
              </p:nvSpPr>
              <p:spPr>
                <a:xfrm>
                  <a:off x="1771467" y="1825523"/>
                  <a:ext cx="82691" cy="77920"/>
                </a:xfrm>
                <a:custGeom>
                  <a:avLst/>
                  <a:gdLst/>
                  <a:ahLst/>
                  <a:cxnLst>
                    <a:cxn ang="0">
                      <a:pos x="wd2" y="hd2"/>
                    </a:cxn>
                    <a:cxn ang="5400000">
                      <a:pos x="wd2" y="hd2"/>
                    </a:cxn>
                    <a:cxn ang="10800000">
                      <a:pos x="wd2" y="hd2"/>
                    </a:cxn>
                    <a:cxn ang="16200000">
                      <a:pos x="wd2" y="hd2"/>
                    </a:cxn>
                  </a:cxnLst>
                  <a:rect l="0" t="0" r="r" b="b"/>
                  <a:pathLst>
                    <a:path w="21600" h="21600" extrusionOk="0">
                      <a:moveTo>
                        <a:pt x="15785" y="0"/>
                      </a:moveTo>
                      <a:lnTo>
                        <a:pt x="17031" y="0"/>
                      </a:lnTo>
                      <a:lnTo>
                        <a:pt x="17862" y="1322"/>
                      </a:lnTo>
                      <a:lnTo>
                        <a:pt x="19108" y="3527"/>
                      </a:lnTo>
                      <a:lnTo>
                        <a:pt x="20354" y="7053"/>
                      </a:lnTo>
                      <a:lnTo>
                        <a:pt x="21185" y="11020"/>
                      </a:lnTo>
                      <a:lnTo>
                        <a:pt x="21600" y="13224"/>
                      </a:lnTo>
                      <a:lnTo>
                        <a:pt x="21600" y="14547"/>
                      </a:lnTo>
                      <a:lnTo>
                        <a:pt x="20354" y="15869"/>
                      </a:lnTo>
                      <a:lnTo>
                        <a:pt x="19938" y="16751"/>
                      </a:lnTo>
                      <a:lnTo>
                        <a:pt x="19938" y="18514"/>
                      </a:lnTo>
                      <a:lnTo>
                        <a:pt x="18277" y="16751"/>
                      </a:lnTo>
                      <a:lnTo>
                        <a:pt x="17862" y="15429"/>
                      </a:lnTo>
                      <a:lnTo>
                        <a:pt x="17862" y="14547"/>
                      </a:lnTo>
                      <a:lnTo>
                        <a:pt x="17446" y="14547"/>
                      </a:lnTo>
                      <a:lnTo>
                        <a:pt x="17031" y="13665"/>
                      </a:lnTo>
                      <a:lnTo>
                        <a:pt x="16200" y="14547"/>
                      </a:lnTo>
                      <a:lnTo>
                        <a:pt x="16200" y="14988"/>
                      </a:lnTo>
                      <a:lnTo>
                        <a:pt x="15785" y="15429"/>
                      </a:lnTo>
                      <a:lnTo>
                        <a:pt x="15785" y="16751"/>
                      </a:lnTo>
                      <a:lnTo>
                        <a:pt x="17446" y="18514"/>
                      </a:lnTo>
                      <a:lnTo>
                        <a:pt x="17446" y="19837"/>
                      </a:lnTo>
                      <a:lnTo>
                        <a:pt x="17031" y="21159"/>
                      </a:lnTo>
                      <a:lnTo>
                        <a:pt x="16200" y="21600"/>
                      </a:lnTo>
                      <a:lnTo>
                        <a:pt x="15785" y="21600"/>
                      </a:lnTo>
                      <a:lnTo>
                        <a:pt x="14954" y="20718"/>
                      </a:lnTo>
                      <a:lnTo>
                        <a:pt x="14954" y="19837"/>
                      </a:lnTo>
                      <a:lnTo>
                        <a:pt x="14123" y="20718"/>
                      </a:lnTo>
                      <a:lnTo>
                        <a:pt x="13292" y="20718"/>
                      </a:lnTo>
                      <a:lnTo>
                        <a:pt x="11215" y="19396"/>
                      </a:lnTo>
                      <a:lnTo>
                        <a:pt x="9969" y="18514"/>
                      </a:lnTo>
                      <a:lnTo>
                        <a:pt x="9554" y="16751"/>
                      </a:lnTo>
                      <a:lnTo>
                        <a:pt x="9554" y="13665"/>
                      </a:lnTo>
                      <a:lnTo>
                        <a:pt x="9969" y="13224"/>
                      </a:lnTo>
                      <a:lnTo>
                        <a:pt x="9969" y="12343"/>
                      </a:lnTo>
                      <a:lnTo>
                        <a:pt x="9554" y="11020"/>
                      </a:lnTo>
                      <a:lnTo>
                        <a:pt x="7477" y="11020"/>
                      </a:lnTo>
                      <a:lnTo>
                        <a:pt x="7477" y="12784"/>
                      </a:lnTo>
                      <a:lnTo>
                        <a:pt x="7062" y="12784"/>
                      </a:lnTo>
                      <a:lnTo>
                        <a:pt x="5815" y="11461"/>
                      </a:lnTo>
                      <a:lnTo>
                        <a:pt x="5815" y="12784"/>
                      </a:lnTo>
                      <a:lnTo>
                        <a:pt x="4985" y="12784"/>
                      </a:lnTo>
                      <a:lnTo>
                        <a:pt x="4154" y="12343"/>
                      </a:lnTo>
                      <a:lnTo>
                        <a:pt x="3738" y="11020"/>
                      </a:lnTo>
                      <a:lnTo>
                        <a:pt x="2908" y="13224"/>
                      </a:lnTo>
                      <a:lnTo>
                        <a:pt x="2908" y="14547"/>
                      </a:lnTo>
                      <a:lnTo>
                        <a:pt x="2077" y="15429"/>
                      </a:lnTo>
                      <a:lnTo>
                        <a:pt x="2077" y="16751"/>
                      </a:lnTo>
                      <a:lnTo>
                        <a:pt x="1246" y="17633"/>
                      </a:lnTo>
                      <a:lnTo>
                        <a:pt x="831" y="17633"/>
                      </a:lnTo>
                      <a:lnTo>
                        <a:pt x="831" y="15429"/>
                      </a:lnTo>
                      <a:lnTo>
                        <a:pt x="1246" y="14988"/>
                      </a:lnTo>
                      <a:lnTo>
                        <a:pt x="1246" y="14547"/>
                      </a:lnTo>
                      <a:lnTo>
                        <a:pt x="831" y="13665"/>
                      </a:lnTo>
                      <a:lnTo>
                        <a:pt x="831" y="13224"/>
                      </a:lnTo>
                      <a:lnTo>
                        <a:pt x="0" y="12784"/>
                      </a:lnTo>
                      <a:lnTo>
                        <a:pt x="831" y="11461"/>
                      </a:lnTo>
                      <a:lnTo>
                        <a:pt x="831" y="11020"/>
                      </a:lnTo>
                      <a:lnTo>
                        <a:pt x="1246" y="10139"/>
                      </a:lnTo>
                      <a:lnTo>
                        <a:pt x="1246" y="8816"/>
                      </a:lnTo>
                      <a:lnTo>
                        <a:pt x="2077" y="8816"/>
                      </a:lnTo>
                      <a:lnTo>
                        <a:pt x="3323" y="8376"/>
                      </a:lnTo>
                      <a:lnTo>
                        <a:pt x="3738" y="7935"/>
                      </a:lnTo>
                      <a:lnTo>
                        <a:pt x="4154" y="6612"/>
                      </a:lnTo>
                      <a:lnTo>
                        <a:pt x="5815" y="5731"/>
                      </a:lnTo>
                      <a:lnTo>
                        <a:pt x="7477" y="5731"/>
                      </a:lnTo>
                      <a:lnTo>
                        <a:pt x="8723" y="7053"/>
                      </a:lnTo>
                      <a:lnTo>
                        <a:pt x="9138" y="7935"/>
                      </a:lnTo>
                      <a:lnTo>
                        <a:pt x="10800" y="7935"/>
                      </a:lnTo>
                      <a:lnTo>
                        <a:pt x="10800" y="6612"/>
                      </a:lnTo>
                      <a:lnTo>
                        <a:pt x="11215" y="6171"/>
                      </a:lnTo>
                      <a:lnTo>
                        <a:pt x="11631" y="6171"/>
                      </a:lnTo>
                      <a:lnTo>
                        <a:pt x="11631" y="4849"/>
                      </a:lnTo>
                      <a:lnTo>
                        <a:pt x="12877" y="4408"/>
                      </a:lnTo>
                      <a:lnTo>
                        <a:pt x="13292" y="4408"/>
                      </a:lnTo>
                      <a:lnTo>
                        <a:pt x="14123" y="3967"/>
                      </a:lnTo>
                      <a:lnTo>
                        <a:pt x="14954" y="3967"/>
                      </a:lnTo>
                      <a:lnTo>
                        <a:pt x="15369" y="3527"/>
                      </a:lnTo>
                      <a:lnTo>
                        <a:pt x="15369" y="1763"/>
                      </a:lnTo>
                      <a:lnTo>
                        <a:pt x="15785" y="1322"/>
                      </a:lnTo>
                      <a:lnTo>
                        <a:pt x="15785"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05" name="Shape 305"/>
                <p:cNvSpPr/>
                <p:nvPr/>
              </p:nvSpPr>
              <p:spPr>
                <a:xfrm>
                  <a:off x="1691957" y="1803260"/>
                  <a:ext cx="42937" cy="44526"/>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9200" y="2314"/>
                      </a:lnTo>
                      <a:lnTo>
                        <a:pt x="20000" y="3086"/>
                      </a:lnTo>
                      <a:lnTo>
                        <a:pt x="20000" y="3857"/>
                      </a:lnTo>
                      <a:lnTo>
                        <a:pt x="21600" y="4629"/>
                      </a:lnTo>
                      <a:lnTo>
                        <a:pt x="19200" y="6943"/>
                      </a:lnTo>
                      <a:lnTo>
                        <a:pt x="18400" y="6943"/>
                      </a:lnTo>
                      <a:lnTo>
                        <a:pt x="18400" y="7714"/>
                      </a:lnTo>
                      <a:lnTo>
                        <a:pt x="16000" y="8486"/>
                      </a:lnTo>
                      <a:lnTo>
                        <a:pt x="15200" y="10029"/>
                      </a:lnTo>
                      <a:lnTo>
                        <a:pt x="13600" y="10029"/>
                      </a:lnTo>
                      <a:lnTo>
                        <a:pt x="12000" y="13114"/>
                      </a:lnTo>
                      <a:lnTo>
                        <a:pt x="8000" y="18514"/>
                      </a:lnTo>
                      <a:lnTo>
                        <a:pt x="5600" y="20829"/>
                      </a:lnTo>
                      <a:lnTo>
                        <a:pt x="3200" y="21600"/>
                      </a:lnTo>
                      <a:lnTo>
                        <a:pt x="0" y="21600"/>
                      </a:lnTo>
                      <a:lnTo>
                        <a:pt x="4000" y="15429"/>
                      </a:lnTo>
                      <a:lnTo>
                        <a:pt x="14400" y="7714"/>
                      </a:lnTo>
                      <a:lnTo>
                        <a:pt x="17600" y="3857"/>
                      </a:lnTo>
                      <a:lnTo>
                        <a:pt x="18400" y="3086"/>
                      </a:lnTo>
                      <a:lnTo>
                        <a:pt x="18400" y="771"/>
                      </a:lnTo>
                      <a:lnTo>
                        <a:pt x="192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06" name="Shape 306"/>
                <p:cNvSpPr/>
                <p:nvPr/>
              </p:nvSpPr>
              <p:spPr>
                <a:xfrm>
                  <a:off x="1726941" y="1661733"/>
                  <a:ext cx="77921" cy="114494"/>
                </a:xfrm>
                <a:custGeom>
                  <a:avLst/>
                  <a:gdLst/>
                  <a:ahLst/>
                  <a:cxnLst>
                    <a:cxn ang="0">
                      <a:pos x="wd2" y="hd2"/>
                    </a:cxn>
                    <a:cxn ang="5400000">
                      <a:pos x="wd2" y="hd2"/>
                    </a:cxn>
                    <a:cxn ang="10800000">
                      <a:pos x="wd2" y="hd2"/>
                    </a:cxn>
                    <a:cxn ang="16200000">
                      <a:pos x="wd2" y="hd2"/>
                    </a:cxn>
                  </a:cxnLst>
                  <a:rect l="0" t="0" r="r" b="b"/>
                  <a:pathLst>
                    <a:path w="21600" h="21600" extrusionOk="0">
                      <a:moveTo>
                        <a:pt x="2645" y="0"/>
                      </a:moveTo>
                      <a:lnTo>
                        <a:pt x="3527" y="0"/>
                      </a:lnTo>
                      <a:lnTo>
                        <a:pt x="4408" y="300"/>
                      </a:lnTo>
                      <a:lnTo>
                        <a:pt x="4408" y="1200"/>
                      </a:lnTo>
                      <a:lnTo>
                        <a:pt x="5290" y="1800"/>
                      </a:lnTo>
                      <a:lnTo>
                        <a:pt x="6612" y="1800"/>
                      </a:lnTo>
                      <a:lnTo>
                        <a:pt x="7494" y="1200"/>
                      </a:lnTo>
                      <a:lnTo>
                        <a:pt x="7935" y="1200"/>
                      </a:lnTo>
                      <a:lnTo>
                        <a:pt x="7935" y="1800"/>
                      </a:lnTo>
                      <a:lnTo>
                        <a:pt x="8816" y="2100"/>
                      </a:lnTo>
                      <a:lnTo>
                        <a:pt x="8816" y="3300"/>
                      </a:lnTo>
                      <a:lnTo>
                        <a:pt x="9698" y="4500"/>
                      </a:lnTo>
                      <a:lnTo>
                        <a:pt x="10139" y="5700"/>
                      </a:lnTo>
                      <a:lnTo>
                        <a:pt x="10139" y="8400"/>
                      </a:lnTo>
                      <a:lnTo>
                        <a:pt x="9698" y="9000"/>
                      </a:lnTo>
                      <a:lnTo>
                        <a:pt x="7935" y="10200"/>
                      </a:lnTo>
                      <a:lnTo>
                        <a:pt x="7494" y="10800"/>
                      </a:lnTo>
                      <a:lnTo>
                        <a:pt x="7494" y="12900"/>
                      </a:lnTo>
                      <a:lnTo>
                        <a:pt x="8816" y="13800"/>
                      </a:lnTo>
                      <a:lnTo>
                        <a:pt x="9257" y="15000"/>
                      </a:lnTo>
                      <a:lnTo>
                        <a:pt x="10139" y="16200"/>
                      </a:lnTo>
                      <a:lnTo>
                        <a:pt x="11461" y="16500"/>
                      </a:lnTo>
                      <a:lnTo>
                        <a:pt x="11461" y="16200"/>
                      </a:lnTo>
                      <a:lnTo>
                        <a:pt x="12343" y="15300"/>
                      </a:lnTo>
                      <a:lnTo>
                        <a:pt x="14106" y="15300"/>
                      </a:lnTo>
                      <a:lnTo>
                        <a:pt x="14547" y="16200"/>
                      </a:lnTo>
                      <a:lnTo>
                        <a:pt x="15869" y="16800"/>
                      </a:lnTo>
                      <a:lnTo>
                        <a:pt x="15869" y="17700"/>
                      </a:lnTo>
                      <a:lnTo>
                        <a:pt x="16751" y="17700"/>
                      </a:lnTo>
                      <a:lnTo>
                        <a:pt x="17633" y="17400"/>
                      </a:lnTo>
                      <a:lnTo>
                        <a:pt x="17633" y="16800"/>
                      </a:lnTo>
                      <a:lnTo>
                        <a:pt x="18514" y="16800"/>
                      </a:lnTo>
                      <a:lnTo>
                        <a:pt x="18514" y="17400"/>
                      </a:lnTo>
                      <a:lnTo>
                        <a:pt x="18955" y="17400"/>
                      </a:lnTo>
                      <a:lnTo>
                        <a:pt x="18955" y="17700"/>
                      </a:lnTo>
                      <a:lnTo>
                        <a:pt x="18514" y="18000"/>
                      </a:lnTo>
                      <a:lnTo>
                        <a:pt x="18073" y="18000"/>
                      </a:lnTo>
                      <a:lnTo>
                        <a:pt x="18073" y="18900"/>
                      </a:lnTo>
                      <a:lnTo>
                        <a:pt x="18514" y="18900"/>
                      </a:lnTo>
                      <a:lnTo>
                        <a:pt x="18955" y="18600"/>
                      </a:lnTo>
                      <a:lnTo>
                        <a:pt x="18955" y="19200"/>
                      </a:lnTo>
                      <a:lnTo>
                        <a:pt x="19837" y="19500"/>
                      </a:lnTo>
                      <a:lnTo>
                        <a:pt x="20718" y="20100"/>
                      </a:lnTo>
                      <a:lnTo>
                        <a:pt x="21600" y="20100"/>
                      </a:lnTo>
                      <a:lnTo>
                        <a:pt x="21600" y="21000"/>
                      </a:lnTo>
                      <a:lnTo>
                        <a:pt x="20718" y="21600"/>
                      </a:lnTo>
                      <a:lnTo>
                        <a:pt x="19837" y="20700"/>
                      </a:lnTo>
                      <a:lnTo>
                        <a:pt x="19837" y="20400"/>
                      </a:lnTo>
                      <a:lnTo>
                        <a:pt x="17633" y="18900"/>
                      </a:lnTo>
                      <a:lnTo>
                        <a:pt x="15869" y="18600"/>
                      </a:lnTo>
                      <a:lnTo>
                        <a:pt x="14106" y="17400"/>
                      </a:lnTo>
                      <a:lnTo>
                        <a:pt x="13665" y="17700"/>
                      </a:lnTo>
                      <a:lnTo>
                        <a:pt x="13665" y="18900"/>
                      </a:lnTo>
                      <a:lnTo>
                        <a:pt x="14106" y="19200"/>
                      </a:lnTo>
                      <a:lnTo>
                        <a:pt x="13224" y="19200"/>
                      </a:lnTo>
                      <a:lnTo>
                        <a:pt x="12343" y="18600"/>
                      </a:lnTo>
                      <a:lnTo>
                        <a:pt x="10139" y="16800"/>
                      </a:lnTo>
                      <a:lnTo>
                        <a:pt x="8816" y="16800"/>
                      </a:lnTo>
                      <a:lnTo>
                        <a:pt x="7494" y="17400"/>
                      </a:lnTo>
                      <a:lnTo>
                        <a:pt x="5731" y="17400"/>
                      </a:lnTo>
                      <a:lnTo>
                        <a:pt x="4849" y="16200"/>
                      </a:lnTo>
                      <a:lnTo>
                        <a:pt x="4408" y="15900"/>
                      </a:lnTo>
                      <a:lnTo>
                        <a:pt x="4849" y="15300"/>
                      </a:lnTo>
                      <a:lnTo>
                        <a:pt x="4849" y="15000"/>
                      </a:lnTo>
                      <a:lnTo>
                        <a:pt x="5290" y="14700"/>
                      </a:lnTo>
                      <a:lnTo>
                        <a:pt x="5290" y="13800"/>
                      </a:lnTo>
                      <a:lnTo>
                        <a:pt x="4408" y="13500"/>
                      </a:lnTo>
                      <a:lnTo>
                        <a:pt x="3086" y="14400"/>
                      </a:lnTo>
                      <a:lnTo>
                        <a:pt x="2645" y="14400"/>
                      </a:lnTo>
                      <a:lnTo>
                        <a:pt x="1322" y="13800"/>
                      </a:lnTo>
                      <a:lnTo>
                        <a:pt x="882" y="13500"/>
                      </a:lnTo>
                      <a:lnTo>
                        <a:pt x="0" y="12300"/>
                      </a:lnTo>
                      <a:lnTo>
                        <a:pt x="0" y="9300"/>
                      </a:lnTo>
                      <a:lnTo>
                        <a:pt x="441" y="8700"/>
                      </a:lnTo>
                      <a:lnTo>
                        <a:pt x="882" y="8700"/>
                      </a:lnTo>
                      <a:lnTo>
                        <a:pt x="2204" y="5700"/>
                      </a:lnTo>
                      <a:lnTo>
                        <a:pt x="1322" y="4500"/>
                      </a:lnTo>
                      <a:lnTo>
                        <a:pt x="1322" y="3300"/>
                      </a:lnTo>
                      <a:lnTo>
                        <a:pt x="882" y="2100"/>
                      </a:lnTo>
                      <a:lnTo>
                        <a:pt x="882" y="1500"/>
                      </a:lnTo>
                      <a:lnTo>
                        <a:pt x="1322" y="600"/>
                      </a:lnTo>
                      <a:lnTo>
                        <a:pt x="2645"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07" name="Shape 307"/>
                <p:cNvSpPr/>
                <p:nvPr/>
              </p:nvSpPr>
              <p:spPr>
                <a:xfrm>
                  <a:off x="1768286" y="1787358"/>
                  <a:ext cx="22264" cy="28625"/>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6171" y="1200"/>
                      </a:lnTo>
                      <a:lnTo>
                        <a:pt x="9257" y="3600"/>
                      </a:lnTo>
                      <a:lnTo>
                        <a:pt x="13886" y="3600"/>
                      </a:lnTo>
                      <a:lnTo>
                        <a:pt x="16971" y="4800"/>
                      </a:lnTo>
                      <a:lnTo>
                        <a:pt x="21600" y="7200"/>
                      </a:lnTo>
                      <a:lnTo>
                        <a:pt x="18514" y="12000"/>
                      </a:lnTo>
                      <a:lnTo>
                        <a:pt x="10800" y="18000"/>
                      </a:lnTo>
                      <a:lnTo>
                        <a:pt x="6171" y="19200"/>
                      </a:lnTo>
                      <a:lnTo>
                        <a:pt x="1543" y="21600"/>
                      </a:lnTo>
                      <a:lnTo>
                        <a:pt x="1543" y="10800"/>
                      </a:lnTo>
                      <a:lnTo>
                        <a:pt x="0" y="6000"/>
                      </a:lnTo>
                      <a:lnTo>
                        <a:pt x="0" y="3600"/>
                      </a:lnTo>
                      <a:lnTo>
                        <a:pt x="3086"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08" name="Shape 308"/>
                <p:cNvSpPr/>
                <p:nvPr/>
              </p:nvSpPr>
              <p:spPr>
                <a:xfrm>
                  <a:off x="1779418" y="1804849"/>
                  <a:ext cx="20674" cy="36576"/>
                </a:xfrm>
                <a:custGeom>
                  <a:avLst/>
                  <a:gdLst/>
                  <a:ahLst/>
                  <a:cxnLst>
                    <a:cxn ang="0">
                      <a:pos x="wd2" y="hd2"/>
                    </a:cxn>
                    <a:cxn ang="5400000">
                      <a:pos x="wd2" y="hd2"/>
                    </a:cxn>
                    <a:cxn ang="10800000">
                      <a:pos x="wd2" y="hd2"/>
                    </a:cxn>
                    <a:cxn ang="16200000">
                      <a:pos x="wd2" y="hd2"/>
                    </a:cxn>
                  </a:cxnLst>
                  <a:rect l="0" t="0" r="r" b="b"/>
                  <a:pathLst>
                    <a:path w="21600" h="21600" extrusionOk="0">
                      <a:moveTo>
                        <a:pt x="13292" y="0"/>
                      </a:moveTo>
                      <a:lnTo>
                        <a:pt x="16615" y="0"/>
                      </a:lnTo>
                      <a:lnTo>
                        <a:pt x="19938" y="1878"/>
                      </a:lnTo>
                      <a:lnTo>
                        <a:pt x="21600" y="3757"/>
                      </a:lnTo>
                      <a:lnTo>
                        <a:pt x="21600" y="7513"/>
                      </a:lnTo>
                      <a:lnTo>
                        <a:pt x="19938" y="9391"/>
                      </a:lnTo>
                      <a:lnTo>
                        <a:pt x="14954" y="12209"/>
                      </a:lnTo>
                      <a:lnTo>
                        <a:pt x="14954" y="16904"/>
                      </a:lnTo>
                      <a:lnTo>
                        <a:pt x="16615" y="17843"/>
                      </a:lnTo>
                      <a:lnTo>
                        <a:pt x="16615" y="20661"/>
                      </a:lnTo>
                      <a:lnTo>
                        <a:pt x="14954" y="21600"/>
                      </a:lnTo>
                      <a:lnTo>
                        <a:pt x="13292" y="21600"/>
                      </a:lnTo>
                      <a:lnTo>
                        <a:pt x="3323" y="15965"/>
                      </a:lnTo>
                      <a:lnTo>
                        <a:pt x="0" y="13148"/>
                      </a:lnTo>
                      <a:lnTo>
                        <a:pt x="0" y="11270"/>
                      </a:lnTo>
                      <a:lnTo>
                        <a:pt x="6646" y="11270"/>
                      </a:lnTo>
                      <a:lnTo>
                        <a:pt x="6646" y="7513"/>
                      </a:lnTo>
                      <a:lnTo>
                        <a:pt x="8308" y="3757"/>
                      </a:lnTo>
                      <a:lnTo>
                        <a:pt x="11631" y="1878"/>
                      </a:lnTo>
                      <a:lnTo>
                        <a:pt x="13292"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09" name="Shape 309"/>
                <p:cNvSpPr/>
                <p:nvPr/>
              </p:nvSpPr>
              <p:spPr>
                <a:xfrm>
                  <a:off x="1796921" y="1808030"/>
                  <a:ext cx="12701" cy="22263"/>
                </a:xfrm>
                <a:custGeom>
                  <a:avLst/>
                  <a:gdLst/>
                  <a:ahLst/>
                  <a:cxnLst>
                    <a:cxn ang="0">
                      <a:pos x="wd2" y="hd2"/>
                    </a:cxn>
                    <a:cxn ang="5400000">
                      <a:pos x="wd2" y="hd2"/>
                    </a:cxn>
                    <a:cxn ang="10800000">
                      <a:pos x="wd2" y="hd2"/>
                    </a:cxn>
                    <a:cxn ang="16200000">
                      <a:pos x="wd2" y="hd2"/>
                    </a:cxn>
                  </a:cxnLst>
                  <a:rect l="0" t="0" r="r" b="b"/>
                  <a:pathLst>
                    <a:path w="21600" h="21600" extrusionOk="0">
                      <a:moveTo>
                        <a:pt x="3600" y="15429"/>
                      </a:moveTo>
                      <a:lnTo>
                        <a:pt x="3600" y="21600"/>
                      </a:lnTo>
                      <a:lnTo>
                        <a:pt x="0" y="21600"/>
                      </a:lnTo>
                      <a:lnTo>
                        <a:pt x="3600" y="15429"/>
                      </a:lnTo>
                      <a:close/>
                      <a:moveTo>
                        <a:pt x="14400" y="0"/>
                      </a:moveTo>
                      <a:lnTo>
                        <a:pt x="21600" y="0"/>
                      </a:lnTo>
                      <a:lnTo>
                        <a:pt x="21600" y="4629"/>
                      </a:lnTo>
                      <a:lnTo>
                        <a:pt x="18000" y="9257"/>
                      </a:lnTo>
                      <a:lnTo>
                        <a:pt x="7200" y="10800"/>
                      </a:lnTo>
                      <a:lnTo>
                        <a:pt x="7200" y="4629"/>
                      </a:lnTo>
                      <a:lnTo>
                        <a:pt x="144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10" name="Shape 310"/>
                <p:cNvSpPr/>
                <p:nvPr/>
              </p:nvSpPr>
              <p:spPr>
                <a:xfrm>
                  <a:off x="1787368" y="1776226"/>
                  <a:ext cx="17494" cy="159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855" y="0"/>
                      </a:lnTo>
                      <a:lnTo>
                        <a:pt x="9818" y="4320"/>
                      </a:lnTo>
                      <a:lnTo>
                        <a:pt x="13745" y="6480"/>
                      </a:lnTo>
                      <a:lnTo>
                        <a:pt x="17673" y="10800"/>
                      </a:lnTo>
                      <a:lnTo>
                        <a:pt x="21600" y="12960"/>
                      </a:lnTo>
                      <a:lnTo>
                        <a:pt x="21600" y="21600"/>
                      </a:lnTo>
                      <a:lnTo>
                        <a:pt x="17673" y="21600"/>
                      </a:lnTo>
                      <a:lnTo>
                        <a:pt x="9818" y="12960"/>
                      </a:lnTo>
                      <a:lnTo>
                        <a:pt x="9818" y="10800"/>
                      </a:lnTo>
                      <a:lnTo>
                        <a:pt x="0" y="108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11" name="Shape 311"/>
                <p:cNvSpPr/>
                <p:nvPr/>
              </p:nvSpPr>
              <p:spPr>
                <a:xfrm>
                  <a:off x="1739663" y="1757144"/>
                  <a:ext cx="20674" cy="22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646" y="0"/>
                      </a:lnTo>
                      <a:lnTo>
                        <a:pt x="11631" y="3086"/>
                      </a:lnTo>
                      <a:lnTo>
                        <a:pt x="13292" y="4629"/>
                      </a:lnTo>
                      <a:lnTo>
                        <a:pt x="19938" y="7714"/>
                      </a:lnTo>
                      <a:lnTo>
                        <a:pt x="21600" y="12343"/>
                      </a:lnTo>
                      <a:lnTo>
                        <a:pt x="21600" y="18514"/>
                      </a:lnTo>
                      <a:lnTo>
                        <a:pt x="19938" y="21600"/>
                      </a:lnTo>
                      <a:lnTo>
                        <a:pt x="14954" y="21600"/>
                      </a:lnTo>
                      <a:lnTo>
                        <a:pt x="13292" y="18514"/>
                      </a:lnTo>
                      <a:lnTo>
                        <a:pt x="6646" y="12343"/>
                      </a:lnTo>
                      <a:lnTo>
                        <a:pt x="4985" y="6171"/>
                      </a:lnTo>
                      <a:lnTo>
                        <a:pt x="3323" y="4629"/>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12" name="Shape 312"/>
                <p:cNvSpPr/>
                <p:nvPr/>
              </p:nvSpPr>
              <p:spPr>
                <a:xfrm>
                  <a:off x="1758756" y="175636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5400" y="216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13" name="Shape 313"/>
                <p:cNvSpPr/>
                <p:nvPr/>
              </p:nvSpPr>
              <p:spPr>
                <a:xfrm>
                  <a:off x="1731712" y="1528157"/>
                  <a:ext cx="30215" cy="55658"/>
                </a:xfrm>
                <a:custGeom>
                  <a:avLst/>
                  <a:gdLst/>
                  <a:ahLst/>
                  <a:cxnLst>
                    <a:cxn ang="0">
                      <a:pos x="wd2" y="hd2"/>
                    </a:cxn>
                    <a:cxn ang="5400000">
                      <a:pos x="wd2" y="hd2"/>
                    </a:cxn>
                    <a:cxn ang="10800000">
                      <a:pos x="wd2" y="hd2"/>
                    </a:cxn>
                    <a:cxn ang="16200000">
                      <a:pos x="wd2" y="hd2"/>
                    </a:cxn>
                  </a:cxnLst>
                  <a:rect l="0" t="0" r="r" b="b"/>
                  <a:pathLst>
                    <a:path w="21600" h="21600" extrusionOk="0">
                      <a:moveTo>
                        <a:pt x="15916" y="0"/>
                      </a:moveTo>
                      <a:lnTo>
                        <a:pt x="20463" y="1234"/>
                      </a:lnTo>
                      <a:lnTo>
                        <a:pt x="21600" y="4937"/>
                      </a:lnTo>
                      <a:lnTo>
                        <a:pt x="20463" y="10491"/>
                      </a:lnTo>
                      <a:lnTo>
                        <a:pt x="15916" y="16046"/>
                      </a:lnTo>
                      <a:lnTo>
                        <a:pt x="11368" y="19749"/>
                      </a:lnTo>
                      <a:lnTo>
                        <a:pt x="5684" y="21600"/>
                      </a:lnTo>
                      <a:lnTo>
                        <a:pt x="3411" y="21600"/>
                      </a:lnTo>
                      <a:lnTo>
                        <a:pt x="2274" y="20983"/>
                      </a:lnTo>
                      <a:lnTo>
                        <a:pt x="0" y="19131"/>
                      </a:lnTo>
                      <a:lnTo>
                        <a:pt x="0" y="14194"/>
                      </a:lnTo>
                      <a:lnTo>
                        <a:pt x="5684" y="4937"/>
                      </a:lnTo>
                      <a:lnTo>
                        <a:pt x="10232" y="1234"/>
                      </a:lnTo>
                      <a:lnTo>
                        <a:pt x="15916"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14" name="Shape 314"/>
                <p:cNvSpPr/>
                <p:nvPr/>
              </p:nvSpPr>
              <p:spPr>
                <a:xfrm>
                  <a:off x="1518628" y="1626748"/>
                  <a:ext cx="44526" cy="41346"/>
                </a:xfrm>
                <a:custGeom>
                  <a:avLst/>
                  <a:gdLst/>
                  <a:ahLst/>
                  <a:cxnLst>
                    <a:cxn ang="0">
                      <a:pos x="wd2" y="hd2"/>
                    </a:cxn>
                    <a:cxn ang="5400000">
                      <a:pos x="wd2" y="hd2"/>
                    </a:cxn>
                    <a:cxn ang="10800000">
                      <a:pos x="wd2" y="hd2"/>
                    </a:cxn>
                    <a:cxn ang="16200000">
                      <a:pos x="wd2" y="hd2"/>
                    </a:cxn>
                  </a:cxnLst>
                  <a:rect l="0" t="0" r="r" b="b"/>
                  <a:pathLst>
                    <a:path w="21600" h="21600" extrusionOk="0">
                      <a:moveTo>
                        <a:pt x="17743" y="0"/>
                      </a:moveTo>
                      <a:lnTo>
                        <a:pt x="18514" y="1662"/>
                      </a:lnTo>
                      <a:lnTo>
                        <a:pt x="21600" y="3323"/>
                      </a:lnTo>
                      <a:lnTo>
                        <a:pt x="21600" y="5815"/>
                      </a:lnTo>
                      <a:lnTo>
                        <a:pt x="20057" y="7477"/>
                      </a:lnTo>
                      <a:lnTo>
                        <a:pt x="19286" y="10800"/>
                      </a:lnTo>
                      <a:lnTo>
                        <a:pt x="15429" y="17446"/>
                      </a:lnTo>
                      <a:lnTo>
                        <a:pt x="12343" y="19108"/>
                      </a:lnTo>
                      <a:lnTo>
                        <a:pt x="10029" y="19938"/>
                      </a:lnTo>
                      <a:lnTo>
                        <a:pt x="7714" y="21600"/>
                      </a:lnTo>
                      <a:lnTo>
                        <a:pt x="4629" y="21600"/>
                      </a:lnTo>
                      <a:lnTo>
                        <a:pt x="3086" y="19938"/>
                      </a:lnTo>
                      <a:lnTo>
                        <a:pt x="771" y="15785"/>
                      </a:lnTo>
                      <a:lnTo>
                        <a:pt x="771" y="13292"/>
                      </a:lnTo>
                      <a:lnTo>
                        <a:pt x="0" y="10800"/>
                      </a:lnTo>
                      <a:lnTo>
                        <a:pt x="0" y="9138"/>
                      </a:lnTo>
                      <a:lnTo>
                        <a:pt x="771" y="9138"/>
                      </a:lnTo>
                      <a:lnTo>
                        <a:pt x="3857" y="7477"/>
                      </a:lnTo>
                      <a:lnTo>
                        <a:pt x="13886" y="1662"/>
                      </a:lnTo>
                      <a:lnTo>
                        <a:pt x="17743"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15" name="Shape 315"/>
                <p:cNvSpPr/>
                <p:nvPr/>
              </p:nvSpPr>
              <p:spPr>
                <a:xfrm>
                  <a:off x="1458200" y="2033836"/>
                  <a:ext cx="30215" cy="27035"/>
                </a:xfrm>
                <a:custGeom>
                  <a:avLst/>
                  <a:gdLst/>
                  <a:ahLst/>
                  <a:cxnLst>
                    <a:cxn ang="0">
                      <a:pos x="wd2" y="hd2"/>
                    </a:cxn>
                    <a:cxn ang="5400000">
                      <a:pos x="wd2" y="hd2"/>
                    </a:cxn>
                    <a:cxn ang="10800000">
                      <a:pos x="wd2" y="hd2"/>
                    </a:cxn>
                    <a:cxn ang="16200000">
                      <a:pos x="wd2" y="hd2"/>
                    </a:cxn>
                  </a:cxnLst>
                  <a:rect l="0" t="0" r="r" b="b"/>
                  <a:pathLst>
                    <a:path w="21600" h="21600" extrusionOk="0">
                      <a:moveTo>
                        <a:pt x="7958" y="0"/>
                      </a:moveTo>
                      <a:lnTo>
                        <a:pt x="10232" y="0"/>
                      </a:lnTo>
                      <a:lnTo>
                        <a:pt x="11368" y="5082"/>
                      </a:lnTo>
                      <a:lnTo>
                        <a:pt x="11368" y="7624"/>
                      </a:lnTo>
                      <a:lnTo>
                        <a:pt x="14779" y="11435"/>
                      </a:lnTo>
                      <a:lnTo>
                        <a:pt x="15916" y="13976"/>
                      </a:lnTo>
                      <a:lnTo>
                        <a:pt x="19326" y="17788"/>
                      </a:lnTo>
                      <a:lnTo>
                        <a:pt x="21600" y="17788"/>
                      </a:lnTo>
                      <a:lnTo>
                        <a:pt x="21600" y="21600"/>
                      </a:lnTo>
                      <a:lnTo>
                        <a:pt x="18189" y="21600"/>
                      </a:lnTo>
                      <a:lnTo>
                        <a:pt x="14779" y="19059"/>
                      </a:lnTo>
                      <a:lnTo>
                        <a:pt x="11368" y="19059"/>
                      </a:lnTo>
                      <a:lnTo>
                        <a:pt x="11368" y="15247"/>
                      </a:lnTo>
                      <a:lnTo>
                        <a:pt x="5684" y="8894"/>
                      </a:lnTo>
                      <a:lnTo>
                        <a:pt x="2274" y="8894"/>
                      </a:lnTo>
                      <a:lnTo>
                        <a:pt x="0" y="7624"/>
                      </a:lnTo>
                      <a:lnTo>
                        <a:pt x="0" y="6353"/>
                      </a:lnTo>
                      <a:lnTo>
                        <a:pt x="2274" y="5082"/>
                      </a:lnTo>
                      <a:lnTo>
                        <a:pt x="3411" y="1271"/>
                      </a:lnTo>
                      <a:lnTo>
                        <a:pt x="7958"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16" name="Shape 316"/>
                <p:cNvSpPr/>
                <p:nvPr/>
              </p:nvSpPr>
              <p:spPr>
                <a:xfrm>
                  <a:off x="1504315" y="2052918"/>
                  <a:ext cx="12722" cy="127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3500" y="5400"/>
                      </a:lnTo>
                      <a:lnTo>
                        <a:pt x="18900" y="5400"/>
                      </a:lnTo>
                      <a:lnTo>
                        <a:pt x="21600" y="8100"/>
                      </a:lnTo>
                      <a:lnTo>
                        <a:pt x="21600" y="10800"/>
                      </a:lnTo>
                      <a:lnTo>
                        <a:pt x="18900" y="18900"/>
                      </a:lnTo>
                      <a:lnTo>
                        <a:pt x="13500" y="21600"/>
                      </a:lnTo>
                      <a:lnTo>
                        <a:pt x="8100" y="21600"/>
                      </a:lnTo>
                      <a:lnTo>
                        <a:pt x="5400" y="18900"/>
                      </a:lnTo>
                      <a:lnTo>
                        <a:pt x="0" y="108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17" name="Shape 317"/>
                <p:cNvSpPr/>
                <p:nvPr/>
              </p:nvSpPr>
              <p:spPr>
                <a:xfrm>
                  <a:off x="1340527" y="2025886"/>
                  <a:ext cx="12722" cy="174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100" y="0"/>
                      </a:lnTo>
                      <a:lnTo>
                        <a:pt x="8100" y="3927"/>
                      </a:lnTo>
                      <a:lnTo>
                        <a:pt x="10800" y="9818"/>
                      </a:lnTo>
                      <a:lnTo>
                        <a:pt x="18900" y="11782"/>
                      </a:lnTo>
                      <a:lnTo>
                        <a:pt x="21600" y="17673"/>
                      </a:lnTo>
                      <a:lnTo>
                        <a:pt x="21600" y="21600"/>
                      </a:lnTo>
                      <a:lnTo>
                        <a:pt x="18900" y="19636"/>
                      </a:lnTo>
                      <a:lnTo>
                        <a:pt x="10800" y="17673"/>
                      </a:lnTo>
                      <a:lnTo>
                        <a:pt x="8100" y="11782"/>
                      </a:lnTo>
                      <a:lnTo>
                        <a:pt x="0" y="7855"/>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18" name="Shape 318"/>
                <p:cNvSpPr/>
                <p:nvPr/>
              </p:nvSpPr>
              <p:spPr>
                <a:xfrm>
                  <a:off x="1316673" y="1986131"/>
                  <a:ext cx="14313" cy="15902"/>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12000" y="4320"/>
                      </a:lnTo>
                      <a:lnTo>
                        <a:pt x="16800" y="10800"/>
                      </a:lnTo>
                      <a:lnTo>
                        <a:pt x="19200" y="12960"/>
                      </a:lnTo>
                      <a:lnTo>
                        <a:pt x="21600" y="17280"/>
                      </a:lnTo>
                      <a:lnTo>
                        <a:pt x="21600" y="21600"/>
                      </a:lnTo>
                      <a:lnTo>
                        <a:pt x="19200" y="21600"/>
                      </a:lnTo>
                      <a:lnTo>
                        <a:pt x="7200" y="10800"/>
                      </a:lnTo>
                      <a:lnTo>
                        <a:pt x="4800" y="4320"/>
                      </a:lnTo>
                      <a:lnTo>
                        <a:pt x="0" y="2160"/>
                      </a:lnTo>
                      <a:lnTo>
                        <a:pt x="72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19" name="Shape 319"/>
                <p:cNvSpPr/>
                <p:nvPr/>
              </p:nvSpPr>
              <p:spPr>
                <a:xfrm>
                  <a:off x="1908223" y="1353237"/>
                  <a:ext cx="42936" cy="55658"/>
                </a:xfrm>
                <a:custGeom>
                  <a:avLst/>
                  <a:gdLst/>
                  <a:ahLst/>
                  <a:cxnLst>
                    <a:cxn ang="0">
                      <a:pos x="wd2" y="hd2"/>
                    </a:cxn>
                    <a:cxn ang="5400000">
                      <a:pos x="wd2" y="hd2"/>
                    </a:cxn>
                    <a:cxn ang="10800000">
                      <a:pos x="wd2" y="hd2"/>
                    </a:cxn>
                    <a:cxn ang="16200000">
                      <a:pos x="wd2" y="hd2"/>
                    </a:cxn>
                  </a:cxnLst>
                  <a:rect l="0" t="0" r="r" b="b"/>
                  <a:pathLst>
                    <a:path w="21600" h="21600" extrusionOk="0">
                      <a:moveTo>
                        <a:pt x="8800" y="0"/>
                      </a:moveTo>
                      <a:lnTo>
                        <a:pt x="12000" y="0"/>
                      </a:lnTo>
                      <a:lnTo>
                        <a:pt x="13600" y="617"/>
                      </a:lnTo>
                      <a:lnTo>
                        <a:pt x="16000" y="2469"/>
                      </a:lnTo>
                      <a:lnTo>
                        <a:pt x="19200" y="2469"/>
                      </a:lnTo>
                      <a:lnTo>
                        <a:pt x="19200" y="4937"/>
                      </a:lnTo>
                      <a:lnTo>
                        <a:pt x="21600" y="6171"/>
                      </a:lnTo>
                      <a:lnTo>
                        <a:pt x="21600" y="9257"/>
                      </a:lnTo>
                      <a:lnTo>
                        <a:pt x="19200" y="9257"/>
                      </a:lnTo>
                      <a:lnTo>
                        <a:pt x="16800" y="14811"/>
                      </a:lnTo>
                      <a:lnTo>
                        <a:pt x="15200" y="19749"/>
                      </a:lnTo>
                      <a:lnTo>
                        <a:pt x="11200" y="21600"/>
                      </a:lnTo>
                      <a:lnTo>
                        <a:pt x="9600" y="21600"/>
                      </a:lnTo>
                      <a:lnTo>
                        <a:pt x="9600" y="20983"/>
                      </a:lnTo>
                      <a:lnTo>
                        <a:pt x="5600" y="19749"/>
                      </a:lnTo>
                      <a:lnTo>
                        <a:pt x="4800" y="17897"/>
                      </a:lnTo>
                      <a:lnTo>
                        <a:pt x="4800" y="16663"/>
                      </a:lnTo>
                      <a:lnTo>
                        <a:pt x="5600" y="15429"/>
                      </a:lnTo>
                      <a:lnTo>
                        <a:pt x="7200" y="14194"/>
                      </a:lnTo>
                      <a:lnTo>
                        <a:pt x="8800" y="12343"/>
                      </a:lnTo>
                      <a:lnTo>
                        <a:pt x="9600" y="9257"/>
                      </a:lnTo>
                      <a:lnTo>
                        <a:pt x="8000" y="8023"/>
                      </a:lnTo>
                      <a:lnTo>
                        <a:pt x="8000" y="6789"/>
                      </a:lnTo>
                      <a:lnTo>
                        <a:pt x="7200" y="6171"/>
                      </a:lnTo>
                      <a:lnTo>
                        <a:pt x="7200" y="8023"/>
                      </a:lnTo>
                      <a:lnTo>
                        <a:pt x="5600" y="8023"/>
                      </a:lnTo>
                      <a:lnTo>
                        <a:pt x="4000" y="9257"/>
                      </a:lnTo>
                      <a:lnTo>
                        <a:pt x="1600" y="9257"/>
                      </a:lnTo>
                      <a:lnTo>
                        <a:pt x="800" y="8640"/>
                      </a:lnTo>
                      <a:lnTo>
                        <a:pt x="0" y="6789"/>
                      </a:lnTo>
                      <a:lnTo>
                        <a:pt x="0" y="6171"/>
                      </a:lnTo>
                      <a:lnTo>
                        <a:pt x="4000" y="3086"/>
                      </a:lnTo>
                      <a:lnTo>
                        <a:pt x="5600" y="2469"/>
                      </a:lnTo>
                      <a:lnTo>
                        <a:pt x="88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20" name="Shape 320"/>
                <p:cNvSpPr/>
                <p:nvPr/>
              </p:nvSpPr>
              <p:spPr>
                <a:xfrm>
                  <a:off x="1957519" y="1342105"/>
                  <a:ext cx="44526" cy="33396"/>
                </a:xfrm>
                <a:custGeom>
                  <a:avLst/>
                  <a:gdLst/>
                  <a:ahLst/>
                  <a:cxnLst>
                    <a:cxn ang="0">
                      <a:pos x="wd2" y="hd2"/>
                    </a:cxn>
                    <a:cxn ang="5400000">
                      <a:pos x="wd2" y="hd2"/>
                    </a:cxn>
                    <a:cxn ang="10800000">
                      <a:pos x="wd2" y="hd2"/>
                    </a:cxn>
                    <a:cxn ang="16200000">
                      <a:pos x="wd2" y="hd2"/>
                    </a:cxn>
                  </a:cxnLst>
                  <a:rect l="0" t="0" r="r" b="b"/>
                  <a:pathLst>
                    <a:path w="21600" h="21600" extrusionOk="0">
                      <a:moveTo>
                        <a:pt x="15429" y="0"/>
                      </a:moveTo>
                      <a:lnTo>
                        <a:pt x="19286" y="0"/>
                      </a:lnTo>
                      <a:lnTo>
                        <a:pt x="21600" y="3086"/>
                      </a:lnTo>
                      <a:lnTo>
                        <a:pt x="21600" y="7200"/>
                      </a:lnTo>
                      <a:lnTo>
                        <a:pt x="19286" y="12343"/>
                      </a:lnTo>
                      <a:lnTo>
                        <a:pt x="18514" y="13371"/>
                      </a:lnTo>
                      <a:lnTo>
                        <a:pt x="15429" y="13371"/>
                      </a:lnTo>
                      <a:lnTo>
                        <a:pt x="13886" y="11314"/>
                      </a:lnTo>
                      <a:lnTo>
                        <a:pt x="12343" y="11314"/>
                      </a:lnTo>
                      <a:lnTo>
                        <a:pt x="10800" y="13371"/>
                      </a:lnTo>
                      <a:lnTo>
                        <a:pt x="8486" y="18514"/>
                      </a:lnTo>
                      <a:lnTo>
                        <a:pt x="4629" y="21600"/>
                      </a:lnTo>
                      <a:lnTo>
                        <a:pt x="3086" y="18514"/>
                      </a:lnTo>
                      <a:lnTo>
                        <a:pt x="3086" y="15429"/>
                      </a:lnTo>
                      <a:lnTo>
                        <a:pt x="771" y="13371"/>
                      </a:lnTo>
                      <a:lnTo>
                        <a:pt x="0" y="12343"/>
                      </a:lnTo>
                      <a:lnTo>
                        <a:pt x="0" y="10286"/>
                      </a:lnTo>
                      <a:lnTo>
                        <a:pt x="771" y="10286"/>
                      </a:lnTo>
                      <a:lnTo>
                        <a:pt x="2314" y="8229"/>
                      </a:lnTo>
                      <a:lnTo>
                        <a:pt x="3857" y="7200"/>
                      </a:lnTo>
                      <a:lnTo>
                        <a:pt x="6943" y="3086"/>
                      </a:lnTo>
                      <a:lnTo>
                        <a:pt x="10800" y="3086"/>
                      </a:lnTo>
                      <a:lnTo>
                        <a:pt x="15429"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21" name="Shape 321"/>
                <p:cNvSpPr/>
                <p:nvPr/>
              </p:nvSpPr>
              <p:spPr>
                <a:xfrm>
                  <a:off x="1932076" y="1191038"/>
                  <a:ext cx="206724" cy="170151"/>
                </a:xfrm>
                <a:custGeom>
                  <a:avLst/>
                  <a:gdLst/>
                  <a:ahLst/>
                  <a:cxnLst>
                    <a:cxn ang="0">
                      <a:pos x="wd2" y="hd2"/>
                    </a:cxn>
                    <a:cxn ang="5400000">
                      <a:pos x="wd2" y="hd2"/>
                    </a:cxn>
                    <a:cxn ang="10800000">
                      <a:pos x="wd2" y="hd2"/>
                    </a:cxn>
                    <a:cxn ang="16200000">
                      <a:pos x="wd2" y="hd2"/>
                    </a:cxn>
                  </a:cxnLst>
                  <a:rect l="0" t="0" r="r" b="b"/>
                  <a:pathLst>
                    <a:path w="21600" h="21600" extrusionOk="0">
                      <a:moveTo>
                        <a:pt x="12129" y="11305"/>
                      </a:moveTo>
                      <a:lnTo>
                        <a:pt x="12129" y="11507"/>
                      </a:lnTo>
                      <a:lnTo>
                        <a:pt x="11797" y="11708"/>
                      </a:lnTo>
                      <a:lnTo>
                        <a:pt x="12129" y="11305"/>
                      </a:lnTo>
                      <a:close/>
                      <a:moveTo>
                        <a:pt x="19606" y="0"/>
                      </a:moveTo>
                      <a:lnTo>
                        <a:pt x="19938" y="0"/>
                      </a:lnTo>
                      <a:lnTo>
                        <a:pt x="20271" y="404"/>
                      </a:lnTo>
                      <a:lnTo>
                        <a:pt x="20437" y="404"/>
                      </a:lnTo>
                      <a:lnTo>
                        <a:pt x="20437" y="606"/>
                      </a:lnTo>
                      <a:lnTo>
                        <a:pt x="20603" y="1413"/>
                      </a:lnTo>
                      <a:lnTo>
                        <a:pt x="20603" y="2019"/>
                      </a:lnTo>
                      <a:lnTo>
                        <a:pt x="20769" y="2826"/>
                      </a:lnTo>
                      <a:lnTo>
                        <a:pt x="21434" y="4441"/>
                      </a:lnTo>
                      <a:lnTo>
                        <a:pt x="21600" y="5047"/>
                      </a:lnTo>
                      <a:lnTo>
                        <a:pt x="21600" y="5652"/>
                      </a:lnTo>
                      <a:lnTo>
                        <a:pt x="21434" y="6056"/>
                      </a:lnTo>
                      <a:lnTo>
                        <a:pt x="20603" y="7267"/>
                      </a:lnTo>
                      <a:lnTo>
                        <a:pt x="20603" y="8277"/>
                      </a:lnTo>
                      <a:lnTo>
                        <a:pt x="19938" y="8277"/>
                      </a:lnTo>
                      <a:lnTo>
                        <a:pt x="19772" y="8479"/>
                      </a:lnTo>
                      <a:lnTo>
                        <a:pt x="19606" y="8882"/>
                      </a:lnTo>
                      <a:lnTo>
                        <a:pt x="19606" y="12516"/>
                      </a:lnTo>
                      <a:lnTo>
                        <a:pt x="18942" y="13323"/>
                      </a:lnTo>
                      <a:lnTo>
                        <a:pt x="18775" y="13727"/>
                      </a:lnTo>
                      <a:lnTo>
                        <a:pt x="18775" y="14736"/>
                      </a:lnTo>
                      <a:lnTo>
                        <a:pt x="18942" y="15140"/>
                      </a:lnTo>
                      <a:lnTo>
                        <a:pt x="18942" y="15544"/>
                      </a:lnTo>
                      <a:lnTo>
                        <a:pt x="19108" y="15746"/>
                      </a:lnTo>
                      <a:lnTo>
                        <a:pt x="18775" y="16351"/>
                      </a:lnTo>
                      <a:lnTo>
                        <a:pt x="18277" y="16553"/>
                      </a:lnTo>
                      <a:lnTo>
                        <a:pt x="17446" y="17563"/>
                      </a:lnTo>
                      <a:lnTo>
                        <a:pt x="17446" y="16351"/>
                      </a:lnTo>
                      <a:lnTo>
                        <a:pt x="16782" y="16553"/>
                      </a:lnTo>
                      <a:lnTo>
                        <a:pt x="16449" y="17159"/>
                      </a:lnTo>
                      <a:lnTo>
                        <a:pt x="15951" y="17361"/>
                      </a:lnTo>
                      <a:lnTo>
                        <a:pt x="15785" y="18168"/>
                      </a:lnTo>
                      <a:lnTo>
                        <a:pt x="15618" y="18168"/>
                      </a:lnTo>
                      <a:lnTo>
                        <a:pt x="15452" y="17764"/>
                      </a:lnTo>
                      <a:lnTo>
                        <a:pt x="14788" y="17764"/>
                      </a:lnTo>
                      <a:lnTo>
                        <a:pt x="14289" y="18168"/>
                      </a:lnTo>
                      <a:lnTo>
                        <a:pt x="14123" y="18572"/>
                      </a:lnTo>
                      <a:lnTo>
                        <a:pt x="13791" y="18774"/>
                      </a:lnTo>
                      <a:lnTo>
                        <a:pt x="12960" y="18774"/>
                      </a:lnTo>
                      <a:lnTo>
                        <a:pt x="12462" y="18572"/>
                      </a:lnTo>
                      <a:lnTo>
                        <a:pt x="12295" y="18370"/>
                      </a:lnTo>
                      <a:lnTo>
                        <a:pt x="12129" y="17764"/>
                      </a:lnTo>
                      <a:lnTo>
                        <a:pt x="11631" y="17361"/>
                      </a:lnTo>
                      <a:lnTo>
                        <a:pt x="11465" y="17361"/>
                      </a:lnTo>
                      <a:lnTo>
                        <a:pt x="10966" y="17764"/>
                      </a:lnTo>
                      <a:lnTo>
                        <a:pt x="10966" y="18370"/>
                      </a:lnTo>
                      <a:lnTo>
                        <a:pt x="11298" y="18572"/>
                      </a:lnTo>
                      <a:lnTo>
                        <a:pt x="11465" y="19178"/>
                      </a:lnTo>
                      <a:lnTo>
                        <a:pt x="11631" y="19379"/>
                      </a:lnTo>
                      <a:lnTo>
                        <a:pt x="10966" y="19379"/>
                      </a:lnTo>
                      <a:lnTo>
                        <a:pt x="10800" y="19581"/>
                      </a:lnTo>
                      <a:lnTo>
                        <a:pt x="10468" y="19783"/>
                      </a:lnTo>
                      <a:lnTo>
                        <a:pt x="9969" y="20389"/>
                      </a:lnTo>
                      <a:lnTo>
                        <a:pt x="9637" y="21196"/>
                      </a:lnTo>
                      <a:lnTo>
                        <a:pt x="9305" y="21600"/>
                      </a:lnTo>
                      <a:lnTo>
                        <a:pt x="8972" y="21196"/>
                      </a:lnTo>
                      <a:lnTo>
                        <a:pt x="8806" y="20591"/>
                      </a:lnTo>
                      <a:lnTo>
                        <a:pt x="8474" y="20591"/>
                      </a:lnTo>
                      <a:lnTo>
                        <a:pt x="8474" y="20187"/>
                      </a:lnTo>
                      <a:lnTo>
                        <a:pt x="8806" y="19379"/>
                      </a:lnTo>
                      <a:lnTo>
                        <a:pt x="8806" y="18572"/>
                      </a:lnTo>
                      <a:lnTo>
                        <a:pt x="8142" y="18370"/>
                      </a:lnTo>
                      <a:lnTo>
                        <a:pt x="7311" y="17764"/>
                      </a:lnTo>
                      <a:lnTo>
                        <a:pt x="6480" y="17764"/>
                      </a:lnTo>
                      <a:lnTo>
                        <a:pt x="6148" y="18168"/>
                      </a:lnTo>
                      <a:lnTo>
                        <a:pt x="6148" y="18572"/>
                      </a:lnTo>
                      <a:lnTo>
                        <a:pt x="5151" y="18572"/>
                      </a:lnTo>
                      <a:lnTo>
                        <a:pt x="4985" y="18774"/>
                      </a:lnTo>
                      <a:lnTo>
                        <a:pt x="4486" y="18774"/>
                      </a:lnTo>
                      <a:lnTo>
                        <a:pt x="2825" y="19581"/>
                      </a:lnTo>
                      <a:lnTo>
                        <a:pt x="997" y="19783"/>
                      </a:lnTo>
                      <a:lnTo>
                        <a:pt x="0" y="19783"/>
                      </a:lnTo>
                      <a:lnTo>
                        <a:pt x="0" y="19379"/>
                      </a:lnTo>
                      <a:lnTo>
                        <a:pt x="665" y="19379"/>
                      </a:lnTo>
                      <a:lnTo>
                        <a:pt x="831" y="19178"/>
                      </a:lnTo>
                      <a:lnTo>
                        <a:pt x="1828" y="18168"/>
                      </a:lnTo>
                      <a:lnTo>
                        <a:pt x="3489" y="16150"/>
                      </a:lnTo>
                      <a:lnTo>
                        <a:pt x="4486" y="15746"/>
                      </a:lnTo>
                      <a:lnTo>
                        <a:pt x="8972" y="15746"/>
                      </a:lnTo>
                      <a:lnTo>
                        <a:pt x="9803" y="15342"/>
                      </a:lnTo>
                      <a:lnTo>
                        <a:pt x="10135" y="14333"/>
                      </a:lnTo>
                      <a:lnTo>
                        <a:pt x="10966" y="13323"/>
                      </a:lnTo>
                      <a:lnTo>
                        <a:pt x="11298" y="12718"/>
                      </a:lnTo>
                      <a:lnTo>
                        <a:pt x="11465" y="12516"/>
                      </a:lnTo>
                      <a:lnTo>
                        <a:pt x="11631" y="11910"/>
                      </a:lnTo>
                      <a:lnTo>
                        <a:pt x="11797" y="11708"/>
                      </a:lnTo>
                      <a:lnTo>
                        <a:pt x="11797" y="12314"/>
                      </a:lnTo>
                      <a:lnTo>
                        <a:pt x="12129" y="12516"/>
                      </a:lnTo>
                      <a:lnTo>
                        <a:pt x="12628" y="12516"/>
                      </a:lnTo>
                      <a:lnTo>
                        <a:pt x="13126" y="12314"/>
                      </a:lnTo>
                      <a:lnTo>
                        <a:pt x="13292" y="11910"/>
                      </a:lnTo>
                      <a:lnTo>
                        <a:pt x="14123" y="11507"/>
                      </a:lnTo>
                      <a:lnTo>
                        <a:pt x="15452" y="10497"/>
                      </a:lnTo>
                      <a:lnTo>
                        <a:pt x="16615" y="8680"/>
                      </a:lnTo>
                      <a:lnTo>
                        <a:pt x="17446" y="6662"/>
                      </a:lnTo>
                      <a:lnTo>
                        <a:pt x="17945" y="4643"/>
                      </a:lnTo>
                      <a:lnTo>
                        <a:pt x="17945" y="4441"/>
                      </a:lnTo>
                      <a:lnTo>
                        <a:pt x="17612" y="4037"/>
                      </a:lnTo>
                      <a:lnTo>
                        <a:pt x="17446" y="4037"/>
                      </a:lnTo>
                      <a:lnTo>
                        <a:pt x="17446" y="3028"/>
                      </a:lnTo>
                      <a:lnTo>
                        <a:pt x="17945" y="2422"/>
                      </a:lnTo>
                      <a:lnTo>
                        <a:pt x="18111" y="1615"/>
                      </a:lnTo>
                      <a:lnTo>
                        <a:pt x="18775" y="1009"/>
                      </a:lnTo>
                      <a:lnTo>
                        <a:pt x="19108" y="807"/>
                      </a:lnTo>
                      <a:lnTo>
                        <a:pt x="19274" y="1009"/>
                      </a:lnTo>
                      <a:lnTo>
                        <a:pt x="19274" y="1413"/>
                      </a:lnTo>
                      <a:lnTo>
                        <a:pt x="19772" y="1413"/>
                      </a:lnTo>
                      <a:lnTo>
                        <a:pt x="19938" y="1009"/>
                      </a:lnTo>
                      <a:lnTo>
                        <a:pt x="19772" y="807"/>
                      </a:lnTo>
                      <a:lnTo>
                        <a:pt x="19606" y="807"/>
                      </a:lnTo>
                      <a:lnTo>
                        <a:pt x="19606"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22" name="Shape 322"/>
                <p:cNvSpPr/>
                <p:nvPr/>
              </p:nvSpPr>
              <p:spPr>
                <a:xfrm>
                  <a:off x="2099045" y="1098807"/>
                  <a:ext cx="106544" cy="90642"/>
                </a:xfrm>
                <a:custGeom>
                  <a:avLst/>
                  <a:gdLst/>
                  <a:ahLst/>
                  <a:cxnLst>
                    <a:cxn ang="0">
                      <a:pos x="wd2" y="hd2"/>
                    </a:cxn>
                    <a:cxn ang="5400000">
                      <a:pos x="wd2" y="hd2"/>
                    </a:cxn>
                    <a:cxn ang="10800000">
                      <a:pos x="wd2" y="hd2"/>
                    </a:cxn>
                    <a:cxn ang="16200000">
                      <a:pos x="wd2" y="hd2"/>
                    </a:cxn>
                  </a:cxnLst>
                  <a:rect l="0" t="0" r="r" b="b"/>
                  <a:pathLst>
                    <a:path w="21600" h="21600" extrusionOk="0">
                      <a:moveTo>
                        <a:pt x="7737" y="0"/>
                      </a:moveTo>
                      <a:lnTo>
                        <a:pt x="9672" y="2653"/>
                      </a:lnTo>
                      <a:lnTo>
                        <a:pt x="12251" y="4926"/>
                      </a:lnTo>
                      <a:lnTo>
                        <a:pt x="14507" y="6821"/>
                      </a:lnTo>
                      <a:lnTo>
                        <a:pt x="17731" y="7958"/>
                      </a:lnTo>
                      <a:lnTo>
                        <a:pt x="18699" y="7958"/>
                      </a:lnTo>
                      <a:lnTo>
                        <a:pt x="19343" y="7200"/>
                      </a:lnTo>
                      <a:lnTo>
                        <a:pt x="19988" y="7200"/>
                      </a:lnTo>
                      <a:lnTo>
                        <a:pt x="20633" y="7958"/>
                      </a:lnTo>
                      <a:lnTo>
                        <a:pt x="20310" y="8337"/>
                      </a:lnTo>
                      <a:lnTo>
                        <a:pt x="19988" y="9095"/>
                      </a:lnTo>
                      <a:lnTo>
                        <a:pt x="20633" y="10989"/>
                      </a:lnTo>
                      <a:lnTo>
                        <a:pt x="21600" y="11747"/>
                      </a:lnTo>
                      <a:lnTo>
                        <a:pt x="20310" y="12505"/>
                      </a:lnTo>
                      <a:lnTo>
                        <a:pt x="19021" y="12884"/>
                      </a:lnTo>
                      <a:lnTo>
                        <a:pt x="17409" y="12884"/>
                      </a:lnTo>
                      <a:lnTo>
                        <a:pt x="15152" y="14021"/>
                      </a:lnTo>
                      <a:lnTo>
                        <a:pt x="13540" y="15916"/>
                      </a:lnTo>
                      <a:lnTo>
                        <a:pt x="12573" y="18189"/>
                      </a:lnTo>
                      <a:lnTo>
                        <a:pt x="10961" y="17432"/>
                      </a:lnTo>
                      <a:lnTo>
                        <a:pt x="9672" y="16295"/>
                      </a:lnTo>
                      <a:lnTo>
                        <a:pt x="8704" y="15916"/>
                      </a:lnTo>
                      <a:lnTo>
                        <a:pt x="7093" y="14400"/>
                      </a:lnTo>
                      <a:lnTo>
                        <a:pt x="6448" y="14779"/>
                      </a:lnTo>
                      <a:lnTo>
                        <a:pt x="6125" y="15916"/>
                      </a:lnTo>
                      <a:lnTo>
                        <a:pt x="4513" y="15916"/>
                      </a:lnTo>
                      <a:lnTo>
                        <a:pt x="3546" y="15537"/>
                      </a:lnTo>
                      <a:lnTo>
                        <a:pt x="2579" y="15537"/>
                      </a:lnTo>
                      <a:lnTo>
                        <a:pt x="1934" y="15916"/>
                      </a:lnTo>
                      <a:lnTo>
                        <a:pt x="1934" y="17811"/>
                      </a:lnTo>
                      <a:lnTo>
                        <a:pt x="3224" y="18568"/>
                      </a:lnTo>
                      <a:lnTo>
                        <a:pt x="3546" y="18568"/>
                      </a:lnTo>
                      <a:lnTo>
                        <a:pt x="4191" y="19326"/>
                      </a:lnTo>
                      <a:lnTo>
                        <a:pt x="4513" y="19326"/>
                      </a:lnTo>
                      <a:lnTo>
                        <a:pt x="3546" y="20084"/>
                      </a:lnTo>
                      <a:lnTo>
                        <a:pt x="2901" y="20084"/>
                      </a:lnTo>
                      <a:lnTo>
                        <a:pt x="1934" y="20842"/>
                      </a:lnTo>
                      <a:lnTo>
                        <a:pt x="1290" y="21600"/>
                      </a:lnTo>
                      <a:lnTo>
                        <a:pt x="322" y="21600"/>
                      </a:lnTo>
                      <a:lnTo>
                        <a:pt x="322" y="16674"/>
                      </a:lnTo>
                      <a:lnTo>
                        <a:pt x="0" y="16295"/>
                      </a:lnTo>
                      <a:lnTo>
                        <a:pt x="967" y="14400"/>
                      </a:lnTo>
                      <a:lnTo>
                        <a:pt x="2579" y="12505"/>
                      </a:lnTo>
                      <a:lnTo>
                        <a:pt x="2579" y="11747"/>
                      </a:lnTo>
                      <a:lnTo>
                        <a:pt x="4191" y="11747"/>
                      </a:lnTo>
                      <a:lnTo>
                        <a:pt x="5803" y="10611"/>
                      </a:lnTo>
                      <a:lnTo>
                        <a:pt x="7415" y="6063"/>
                      </a:lnTo>
                      <a:lnTo>
                        <a:pt x="7415" y="3032"/>
                      </a:lnTo>
                      <a:lnTo>
                        <a:pt x="7093" y="2653"/>
                      </a:lnTo>
                      <a:lnTo>
                        <a:pt x="7093" y="1137"/>
                      </a:lnTo>
                      <a:lnTo>
                        <a:pt x="773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23" name="Shape 323"/>
                <p:cNvSpPr/>
                <p:nvPr/>
              </p:nvSpPr>
              <p:spPr>
                <a:xfrm>
                  <a:off x="2202408" y="1121070"/>
                  <a:ext cx="15902" cy="15902"/>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21600" y="4320"/>
                      </a:lnTo>
                      <a:lnTo>
                        <a:pt x="19440" y="6480"/>
                      </a:lnTo>
                      <a:lnTo>
                        <a:pt x="17280" y="10800"/>
                      </a:lnTo>
                      <a:lnTo>
                        <a:pt x="10800" y="17280"/>
                      </a:lnTo>
                      <a:lnTo>
                        <a:pt x="0" y="21600"/>
                      </a:lnTo>
                      <a:lnTo>
                        <a:pt x="0" y="15120"/>
                      </a:lnTo>
                      <a:lnTo>
                        <a:pt x="6480" y="8640"/>
                      </a:lnTo>
                      <a:lnTo>
                        <a:pt x="15120" y="4320"/>
                      </a:lnTo>
                      <a:lnTo>
                        <a:pt x="1944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24" name="Shape 324"/>
                <p:cNvSpPr/>
                <p:nvPr/>
              </p:nvSpPr>
              <p:spPr>
                <a:xfrm>
                  <a:off x="2238982" y="1097217"/>
                  <a:ext cx="23854" cy="17494"/>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21600" y="0"/>
                      </a:lnTo>
                      <a:lnTo>
                        <a:pt x="21600" y="7855"/>
                      </a:lnTo>
                      <a:lnTo>
                        <a:pt x="15840" y="7855"/>
                      </a:lnTo>
                      <a:lnTo>
                        <a:pt x="8640" y="11782"/>
                      </a:lnTo>
                      <a:lnTo>
                        <a:pt x="7200" y="17673"/>
                      </a:lnTo>
                      <a:lnTo>
                        <a:pt x="4320" y="21600"/>
                      </a:lnTo>
                      <a:lnTo>
                        <a:pt x="0" y="21600"/>
                      </a:lnTo>
                      <a:lnTo>
                        <a:pt x="0" y="15709"/>
                      </a:lnTo>
                      <a:lnTo>
                        <a:pt x="1440" y="11782"/>
                      </a:lnTo>
                      <a:lnTo>
                        <a:pt x="5760" y="5891"/>
                      </a:lnTo>
                      <a:lnTo>
                        <a:pt x="1296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25" name="Shape 325"/>
                <p:cNvSpPr/>
                <p:nvPr/>
              </p:nvSpPr>
              <p:spPr>
                <a:xfrm>
                  <a:off x="2280326" y="1078941"/>
                  <a:ext cx="14313" cy="12701"/>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21600" y="0"/>
                      </a:lnTo>
                      <a:lnTo>
                        <a:pt x="16800" y="15429"/>
                      </a:lnTo>
                      <a:lnTo>
                        <a:pt x="4800" y="21600"/>
                      </a:lnTo>
                      <a:lnTo>
                        <a:pt x="0" y="21600"/>
                      </a:lnTo>
                      <a:lnTo>
                        <a:pt x="0" y="15429"/>
                      </a:lnTo>
                      <a:lnTo>
                        <a:pt x="4800" y="15429"/>
                      </a:lnTo>
                      <a:lnTo>
                        <a:pt x="4800" y="6171"/>
                      </a:lnTo>
                      <a:lnTo>
                        <a:pt x="7200" y="3086"/>
                      </a:lnTo>
                      <a:lnTo>
                        <a:pt x="120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26" name="Shape 326"/>
                <p:cNvSpPr/>
                <p:nvPr/>
              </p:nvSpPr>
              <p:spPr>
                <a:xfrm>
                  <a:off x="2130848" y="880952"/>
                  <a:ext cx="54068" cy="205135"/>
                </a:xfrm>
                <a:custGeom>
                  <a:avLst/>
                  <a:gdLst/>
                  <a:ahLst/>
                  <a:cxnLst>
                    <a:cxn ang="0">
                      <a:pos x="wd2" y="hd2"/>
                    </a:cxn>
                    <a:cxn ang="5400000">
                      <a:pos x="wd2" y="hd2"/>
                    </a:cxn>
                    <a:cxn ang="10800000">
                      <a:pos x="wd2" y="hd2"/>
                    </a:cxn>
                    <a:cxn ang="16200000">
                      <a:pos x="wd2" y="hd2"/>
                    </a:cxn>
                  </a:cxnLst>
                  <a:rect l="0" t="0" r="r" b="b"/>
                  <a:pathLst>
                    <a:path w="21600" h="21600" extrusionOk="0">
                      <a:moveTo>
                        <a:pt x="6353" y="0"/>
                      </a:moveTo>
                      <a:lnTo>
                        <a:pt x="8894" y="0"/>
                      </a:lnTo>
                      <a:lnTo>
                        <a:pt x="8894" y="1172"/>
                      </a:lnTo>
                      <a:lnTo>
                        <a:pt x="9529" y="2009"/>
                      </a:lnTo>
                      <a:lnTo>
                        <a:pt x="11435" y="2512"/>
                      </a:lnTo>
                      <a:lnTo>
                        <a:pt x="12071" y="3181"/>
                      </a:lnTo>
                      <a:lnTo>
                        <a:pt x="12071" y="5358"/>
                      </a:lnTo>
                      <a:lnTo>
                        <a:pt x="12706" y="5693"/>
                      </a:lnTo>
                      <a:lnTo>
                        <a:pt x="12706" y="8540"/>
                      </a:lnTo>
                      <a:lnTo>
                        <a:pt x="14612" y="9377"/>
                      </a:lnTo>
                      <a:lnTo>
                        <a:pt x="18424" y="11721"/>
                      </a:lnTo>
                      <a:lnTo>
                        <a:pt x="21600" y="13898"/>
                      </a:lnTo>
                      <a:lnTo>
                        <a:pt x="20329" y="13730"/>
                      </a:lnTo>
                      <a:lnTo>
                        <a:pt x="17788" y="13060"/>
                      </a:lnTo>
                      <a:lnTo>
                        <a:pt x="15882" y="13060"/>
                      </a:lnTo>
                      <a:lnTo>
                        <a:pt x="12071" y="13563"/>
                      </a:lnTo>
                      <a:lnTo>
                        <a:pt x="9529" y="14400"/>
                      </a:lnTo>
                      <a:lnTo>
                        <a:pt x="8259" y="15572"/>
                      </a:lnTo>
                      <a:lnTo>
                        <a:pt x="8259" y="17079"/>
                      </a:lnTo>
                      <a:lnTo>
                        <a:pt x="9529" y="18419"/>
                      </a:lnTo>
                      <a:lnTo>
                        <a:pt x="12706" y="19423"/>
                      </a:lnTo>
                      <a:lnTo>
                        <a:pt x="15247" y="20428"/>
                      </a:lnTo>
                      <a:lnTo>
                        <a:pt x="15247" y="20763"/>
                      </a:lnTo>
                      <a:lnTo>
                        <a:pt x="14612" y="20763"/>
                      </a:lnTo>
                      <a:lnTo>
                        <a:pt x="12706" y="20260"/>
                      </a:lnTo>
                      <a:lnTo>
                        <a:pt x="12071" y="19926"/>
                      </a:lnTo>
                      <a:lnTo>
                        <a:pt x="8894" y="19926"/>
                      </a:lnTo>
                      <a:lnTo>
                        <a:pt x="6353" y="20428"/>
                      </a:lnTo>
                      <a:lnTo>
                        <a:pt x="6353" y="20930"/>
                      </a:lnTo>
                      <a:lnTo>
                        <a:pt x="4447" y="21600"/>
                      </a:lnTo>
                      <a:lnTo>
                        <a:pt x="3176" y="21600"/>
                      </a:lnTo>
                      <a:lnTo>
                        <a:pt x="3176" y="18586"/>
                      </a:lnTo>
                      <a:lnTo>
                        <a:pt x="4447" y="17749"/>
                      </a:lnTo>
                      <a:lnTo>
                        <a:pt x="4447" y="15405"/>
                      </a:lnTo>
                      <a:lnTo>
                        <a:pt x="3176" y="15070"/>
                      </a:lnTo>
                      <a:lnTo>
                        <a:pt x="3176" y="13730"/>
                      </a:lnTo>
                      <a:lnTo>
                        <a:pt x="4447" y="13395"/>
                      </a:lnTo>
                      <a:lnTo>
                        <a:pt x="4447" y="8205"/>
                      </a:lnTo>
                      <a:lnTo>
                        <a:pt x="3176" y="7702"/>
                      </a:lnTo>
                      <a:lnTo>
                        <a:pt x="0" y="6028"/>
                      </a:lnTo>
                      <a:lnTo>
                        <a:pt x="2541" y="3014"/>
                      </a:lnTo>
                      <a:lnTo>
                        <a:pt x="5718" y="2344"/>
                      </a:lnTo>
                      <a:lnTo>
                        <a:pt x="5718" y="2177"/>
                      </a:lnTo>
                      <a:lnTo>
                        <a:pt x="6353" y="2009"/>
                      </a:lnTo>
                      <a:lnTo>
                        <a:pt x="6353"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27" name="Shape 327"/>
                <p:cNvSpPr/>
                <p:nvPr/>
              </p:nvSpPr>
              <p:spPr>
                <a:xfrm>
                  <a:off x="2809859" y="373682"/>
                  <a:ext cx="65199" cy="27035"/>
                </a:xfrm>
                <a:custGeom>
                  <a:avLst/>
                  <a:gdLst/>
                  <a:ahLst/>
                  <a:cxnLst>
                    <a:cxn ang="0">
                      <a:pos x="wd2" y="hd2"/>
                    </a:cxn>
                    <a:cxn ang="5400000">
                      <a:pos x="wd2" y="hd2"/>
                    </a:cxn>
                    <a:cxn ang="10800000">
                      <a:pos x="wd2" y="hd2"/>
                    </a:cxn>
                    <a:cxn ang="16200000">
                      <a:pos x="wd2" y="hd2"/>
                    </a:cxn>
                  </a:cxnLst>
                  <a:rect l="0" t="0" r="r" b="b"/>
                  <a:pathLst>
                    <a:path w="21600" h="21600" extrusionOk="0">
                      <a:moveTo>
                        <a:pt x="10537" y="0"/>
                      </a:moveTo>
                      <a:lnTo>
                        <a:pt x="13171" y="1271"/>
                      </a:lnTo>
                      <a:lnTo>
                        <a:pt x="16859" y="2541"/>
                      </a:lnTo>
                      <a:lnTo>
                        <a:pt x="20546" y="7624"/>
                      </a:lnTo>
                      <a:lnTo>
                        <a:pt x="21600" y="12706"/>
                      </a:lnTo>
                      <a:lnTo>
                        <a:pt x="19493" y="15247"/>
                      </a:lnTo>
                      <a:lnTo>
                        <a:pt x="15805" y="19059"/>
                      </a:lnTo>
                      <a:lnTo>
                        <a:pt x="5268" y="21600"/>
                      </a:lnTo>
                      <a:lnTo>
                        <a:pt x="2107" y="21600"/>
                      </a:lnTo>
                      <a:lnTo>
                        <a:pt x="527" y="20329"/>
                      </a:lnTo>
                      <a:lnTo>
                        <a:pt x="0" y="19059"/>
                      </a:lnTo>
                      <a:lnTo>
                        <a:pt x="0" y="17788"/>
                      </a:lnTo>
                      <a:lnTo>
                        <a:pt x="2107" y="8894"/>
                      </a:lnTo>
                      <a:lnTo>
                        <a:pt x="5795" y="2541"/>
                      </a:lnTo>
                      <a:lnTo>
                        <a:pt x="1053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28" name="Shape 328"/>
                <p:cNvSpPr/>
                <p:nvPr/>
              </p:nvSpPr>
              <p:spPr>
                <a:xfrm>
                  <a:off x="2614265" y="427748"/>
                  <a:ext cx="25444" cy="14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00" y="0"/>
                      </a:lnTo>
                      <a:lnTo>
                        <a:pt x="18900" y="2400"/>
                      </a:lnTo>
                      <a:lnTo>
                        <a:pt x="21600" y="9600"/>
                      </a:lnTo>
                      <a:lnTo>
                        <a:pt x="21600" y="14400"/>
                      </a:lnTo>
                      <a:lnTo>
                        <a:pt x="18900" y="21600"/>
                      </a:lnTo>
                      <a:lnTo>
                        <a:pt x="16200" y="21600"/>
                      </a:lnTo>
                      <a:lnTo>
                        <a:pt x="6750" y="14400"/>
                      </a:lnTo>
                      <a:lnTo>
                        <a:pt x="2700" y="96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29" name="Shape 329"/>
                <p:cNvSpPr/>
                <p:nvPr/>
              </p:nvSpPr>
              <p:spPr>
                <a:xfrm>
                  <a:off x="2012391" y="221025"/>
                  <a:ext cx="12701" cy="14312"/>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21600" y="7200"/>
                      </a:lnTo>
                      <a:lnTo>
                        <a:pt x="21600" y="19200"/>
                      </a:lnTo>
                      <a:lnTo>
                        <a:pt x="15429" y="21600"/>
                      </a:lnTo>
                      <a:lnTo>
                        <a:pt x="6171" y="21600"/>
                      </a:lnTo>
                      <a:lnTo>
                        <a:pt x="0" y="19200"/>
                      </a:lnTo>
                      <a:lnTo>
                        <a:pt x="0" y="16800"/>
                      </a:lnTo>
                      <a:lnTo>
                        <a:pt x="6171" y="7200"/>
                      </a:lnTo>
                      <a:lnTo>
                        <a:pt x="925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30" name="Shape 330"/>
                <p:cNvSpPr/>
                <p:nvPr/>
              </p:nvSpPr>
              <p:spPr>
                <a:xfrm>
                  <a:off x="1579055" y="267140"/>
                  <a:ext cx="27034" cy="19083"/>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13976" y="0"/>
                      </a:lnTo>
                      <a:lnTo>
                        <a:pt x="20329" y="5400"/>
                      </a:lnTo>
                      <a:lnTo>
                        <a:pt x="21600" y="7200"/>
                      </a:lnTo>
                      <a:lnTo>
                        <a:pt x="21600" y="16200"/>
                      </a:lnTo>
                      <a:lnTo>
                        <a:pt x="15247" y="21600"/>
                      </a:lnTo>
                      <a:lnTo>
                        <a:pt x="6353" y="21600"/>
                      </a:lnTo>
                      <a:lnTo>
                        <a:pt x="2541" y="18000"/>
                      </a:lnTo>
                      <a:lnTo>
                        <a:pt x="1271" y="16200"/>
                      </a:lnTo>
                      <a:lnTo>
                        <a:pt x="0" y="10800"/>
                      </a:lnTo>
                      <a:lnTo>
                        <a:pt x="2541" y="1800"/>
                      </a:lnTo>
                      <a:lnTo>
                        <a:pt x="7624"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31" name="Shape 331"/>
                <p:cNvSpPr/>
                <p:nvPr/>
              </p:nvSpPr>
              <p:spPr>
                <a:xfrm>
                  <a:off x="1348477" y="79498"/>
                  <a:ext cx="112905" cy="63609"/>
                </a:xfrm>
                <a:custGeom>
                  <a:avLst/>
                  <a:gdLst/>
                  <a:ahLst/>
                  <a:cxnLst>
                    <a:cxn ang="0">
                      <a:pos x="wd2" y="hd2"/>
                    </a:cxn>
                    <a:cxn ang="5400000">
                      <a:pos x="wd2" y="hd2"/>
                    </a:cxn>
                    <a:cxn ang="10800000">
                      <a:pos x="wd2" y="hd2"/>
                    </a:cxn>
                    <a:cxn ang="16200000">
                      <a:pos x="wd2" y="hd2"/>
                    </a:cxn>
                  </a:cxnLst>
                  <a:rect l="0" t="0" r="r" b="b"/>
                  <a:pathLst>
                    <a:path w="21600" h="21600" extrusionOk="0">
                      <a:moveTo>
                        <a:pt x="11561" y="0"/>
                      </a:moveTo>
                      <a:lnTo>
                        <a:pt x="13082" y="0"/>
                      </a:lnTo>
                      <a:lnTo>
                        <a:pt x="13082" y="3780"/>
                      </a:lnTo>
                      <a:lnTo>
                        <a:pt x="12777" y="5400"/>
                      </a:lnTo>
                      <a:lnTo>
                        <a:pt x="13082" y="4860"/>
                      </a:lnTo>
                      <a:lnTo>
                        <a:pt x="13994" y="3780"/>
                      </a:lnTo>
                      <a:lnTo>
                        <a:pt x="14299" y="2700"/>
                      </a:lnTo>
                      <a:lnTo>
                        <a:pt x="14907" y="2700"/>
                      </a:lnTo>
                      <a:lnTo>
                        <a:pt x="16428" y="3240"/>
                      </a:lnTo>
                      <a:lnTo>
                        <a:pt x="18862" y="5940"/>
                      </a:lnTo>
                      <a:lnTo>
                        <a:pt x="20687" y="8640"/>
                      </a:lnTo>
                      <a:lnTo>
                        <a:pt x="21600" y="11340"/>
                      </a:lnTo>
                      <a:lnTo>
                        <a:pt x="20687" y="14040"/>
                      </a:lnTo>
                      <a:lnTo>
                        <a:pt x="19166" y="16200"/>
                      </a:lnTo>
                      <a:lnTo>
                        <a:pt x="17037" y="16740"/>
                      </a:lnTo>
                      <a:lnTo>
                        <a:pt x="11865" y="16740"/>
                      </a:lnTo>
                      <a:lnTo>
                        <a:pt x="10952" y="17820"/>
                      </a:lnTo>
                      <a:lnTo>
                        <a:pt x="10039" y="17820"/>
                      </a:lnTo>
                      <a:lnTo>
                        <a:pt x="9431" y="18360"/>
                      </a:lnTo>
                      <a:lnTo>
                        <a:pt x="8518" y="18360"/>
                      </a:lnTo>
                      <a:lnTo>
                        <a:pt x="2130" y="21600"/>
                      </a:lnTo>
                      <a:lnTo>
                        <a:pt x="1217" y="21600"/>
                      </a:lnTo>
                      <a:lnTo>
                        <a:pt x="608" y="21060"/>
                      </a:lnTo>
                      <a:lnTo>
                        <a:pt x="0" y="19440"/>
                      </a:lnTo>
                      <a:lnTo>
                        <a:pt x="0" y="16740"/>
                      </a:lnTo>
                      <a:lnTo>
                        <a:pt x="913" y="15120"/>
                      </a:lnTo>
                      <a:lnTo>
                        <a:pt x="1521" y="15120"/>
                      </a:lnTo>
                      <a:lnTo>
                        <a:pt x="2434" y="13500"/>
                      </a:lnTo>
                      <a:lnTo>
                        <a:pt x="6997" y="3240"/>
                      </a:lnTo>
                      <a:lnTo>
                        <a:pt x="8823" y="540"/>
                      </a:lnTo>
                      <a:lnTo>
                        <a:pt x="11561"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32" name="Shape 332"/>
                <p:cNvSpPr/>
                <p:nvPr/>
              </p:nvSpPr>
              <p:spPr>
                <a:xfrm>
                  <a:off x="1194230" y="49284"/>
                  <a:ext cx="42936" cy="22263"/>
                </a:xfrm>
                <a:custGeom>
                  <a:avLst/>
                  <a:gdLst/>
                  <a:ahLst/>
                  <a:cxnLst>
                    <a:cxn ang="0">
                      <a:pos x="wd2" y="hd2"/>
                    </a:cxn>
                    <a:cxn ang="5400000">
                      <a:pos x="wd2" y="hd2"/>
                    </a:cxn>
                    <a:cxn ang="10800000">
                      <a:pos x="wd2" y="hd2"/>
                    </a:cxn>
                    <a:cxn ang="16200000">
                      <a:pos x="wd2" y="hd2"/>
                    </a:cxn>
                  </a:cxnLst>
                  <a:rect l="0" t="0" r="r" b="b"/>
                  <a:pathLst>
                    <a:path w="21600" h="21600" extrusionOk="0">
                      <a:moveTo>
                        <a:pt x="4000" y="0"/>
                      </a:moveTo>
                      <a:lnTo>
                        <a:pt x="9600" y="0"/>
                      </a:lnTo>
                      <a:lnTo>
                        <a:pt x="10400" y="1543"/>
                      </a:lnTo>
                      <a:lnTo>
                        <a:pt x="13600" y="4629"/>
                      </a:lnTo>
                      <a:lnTo>
                        <a:pt x="17600" y="7714"/>
                      </a:lnTo>
                      <a:lnTo>
                        <a:pt x="20000" y="7714"/>
                      </a:lnTo>
                      <a:lnTo>
                        <a:pt x="21600" y="9257"/>
                      </a:lnTo>
                      <a:lnTo>
                        <a:pt x="20000" y="15429"/>
                      </a:lnTo>
                      <a:lnTo>
                        <a:pt x="14400" y="20057"/>
                      </a:lnTo>
                      <a:lnTo>
                        <a:pt x="9600" y="21600"/>
                      </a:lnTo>
                      <a:lnTo>
                        <a:pt x="5600" y="21600"/>
                      </a:lnTo>
                      <a:lnTo>
                        <a:pt x="4800" y="20057"/>
                      </a:lnTo>
                      <a:lnTo>
                        <a:pt x="2400" y="16971"/>
                      </a:lnTo>
                      <a:lnTo>
                        <a:pt x="1600" y="13886"/>
                      </a:lnTo>
                      <a:lnTo>
                        <a:pt x="0" y="9257"/>
                      </a:lnTo>
                      <a:lnTo>
                        <a:pt x="0" y="6171"/>
                      </a:lnTo>
                      <a:lnTo>
                        <a:pt x="1600" y="1543"/>
                      </a:lnTo>
                      <a:lnTo>
                        <a:pt x="40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33" name="Shape 333"/>
                <p:cNvSpPr/>
                <p:nvPr/>
              </p:nvSpPr>
              <p:spPr>
                <a:xfrm>
                  <a:off x="1206951" y="1579"/>
                  <a:ext cx="154249" cy="108133"/>
                </a:xfrm>
                <a:custGeom>
                  <a:avLst/>
                  <a:gdLst/>
                  <a:ahLst/>
                  <a:cxnLst>
                    <a:cxn ang="0">
                      <a:pos x="wd2" y="hd2"/>
                    </a:cxn>
                    <a:cxn ang="5400000">
                      <a:pos x="wd2" y="hd2"/>
                    </a:cxn>
                    <a:cxn ang="10800000">
                      <a:pos x="wd2" y="hd2"/>
                    </a:cxn>
                    <a:cxn ang="16200000">
                      <a:pos x="wd2" y="hd2"/>
                    </a:cxn>
                  </a:cxnLst>
                  <a:rect l="0" t="0" r="r" b="b"/>
                  <a:pathLst>
                    <a:path w="21600" h="21600" extrusionOk="0">
                      <a:moveTo>
                        <a:pt x="9575" y="0"/>
                      </a:moveTo>
                      <a:lnTo>
                        <a:pt x="11357" y="318"/>
                      </a:lnTo>
                      <a:lnTo>
                        <a:pt x="12693" y="1588"/>
                      </a:lnTo>
                      <a:lnTo>
                        <a:pt x="14029" y="3176"/>
                      </a:lnTo>
                      <a:lnTo>
                        <a:pt x="15142" y="4765"/>
                      </a:lnTo>
                      <a:lnTo>
                        <a:pt x="14697" y="4765"/>
                      </a:lnTo>
                      <a:lnTo>
                        <a:pt x="14252" y="5082"/>
                      </a:lnTo>
                      <a:lnTo>
                        <a:pt x="14029" y="5082"/>
                      </a:lnTo>
                      <a:lnTo>
                        <a:pt x="14029" y="7624"/>
                      </a:lnTo>
                      <a:lnTo>
                        <a:pt x="13584" y="8894"/>
                      </a:lnTo>
                      <a:lnTo>
                        <a:pt x="12693" y="9529"/>
                      </a:lnTo>
                      <a:lnTo>
                        <a:pt x="12025" y="9847"/>
                      </a:lnTo>
                      <a:lnTo>
                        <a:pt x="14920" y="9847"/>
                      </a:lnTo>
                      <a:lnTo>
                        <a:pt x="15365" y="10482"/>
                      </a:lnTo>
                      <a:lnTo>
                        <a:pt x="16033" y="11118"/>
                      </a:lnTo>
                      <a:lnTo>
                        <a:pt x="19596" y="11118"/>
                      </a:lnTo>
                      <a:lnTo>
                        <a:pt x="20264" y="11435"/>
                      </a:lnTo>
                      <a:lnTo>
                        <a:pt x="21600" y="13976"/>
                      </a:lnTo>
                      <a:lnTo>
                        <a:pt x="20932" y="14294"/>
                      </a:lnTo>
                      <a:lnTo>
                        <a:pt x="20932" y="16200"/>
                      </a:lnTo>
                      <a:lnTo>
                        <a:pt x="20709" y="17153"/>
                      </a:lnTo>
                      <a:lnTo>
                        <a:pt x="20487" y="17471"/>
                      </a:lnTo>
                      <a:lnTo>
                        <a:pt x="19819" y="17471"/>
                      </a:lnTo>
                      <a:lnTo>
                        <a:pt x="19373" y="17788"/>
                      </a:lnTo>
                      <a:lnTo>
                        <a:pt x="19151" y="17788"/>
                      </a:lnTo>
                      <a:lnTo>
                        <a:pt x="19819" y="18741"/>
                      </a:lnTo>
                      <a:lnTo>
                        <a:pt x="20487" y="19059"/>
                      </a:lnTo>
                      <a:lnTo>
                        <a:pt x="20487" y="19694"/>
                      </a:lnTo>
                      <a:lnTo>
                        <a:pt x="19819" y="21282"/>
                      </a:lnTo>
                      <a:lnTo>
                        <a:pt x="19373" y="21600"/>
                      </a:lnTo>
                      <a:lnTo>
                        <a:pt x="18705" y="21600"/>
                      </a:lnTo>
                      <a:lnTo>
                        <a:pt x="14920" y="20647"/>
                      </a:lnTo>
                      <a:lnTo>
                        <a:pt x="11802" y="20012"/>
                      </a:lnTo>
                      <a:lnTo>
                        <a:pt x="7348" y="18741"/>
                      </a:lnTo>
                      <a:lnTo>
                        <a:pt x="6235" y="17153"/>
                      </a:lnTo>
                      <a:lnTo>
                        <a:pt x="4899" y="15565"/>
                      </a:lnTo>
                      <a:lnTo>
                        <a:pt x="3786" y="14294"/>
                      </a:lnTo>
                      <a:lnTo>
                        <a:pt x="6235" y="13024"/>
                      </a:lnTo>
                      <a:lnTo>
                        <a:pt x="8239" y="11435"/>
                      </a:lnTo>
                      <a:lnTo>
                        <a:pt x="10466" y="10482"/>
                      </a:lnTo>
                      <a:lnTo>
                        <a:pt x="9130" y="10482"/>
                      </a:lnTo>
                      <a:lnTo>
                        <a:pt x="8239" y="9847"/>
                      </a:lnTo>
                      <a:lnTo>
                        <a:pt x="6680" y="9847"/>
                      </a:lnTo>
                      <a:lnTo>
                        <a:pt x="3340" y="9212"/>
                      </a:lnTo>
                      <a:lnTo>
                        <a:pt x="0" y="7624"/>
                      </a:lnTo>
                      <a:lnTo>
                        <a:pt x="4008" y="4447"/>
                      </a:lnTo>
                      <a:lnTo>
                        <a:pt x="5567" y="2224"/>
                      </a:lnTo>
                      <a:lnTo>
                        <a:pt x="7348" y="635"/>
                      </a:lnTo>
                      <a:lnTo>
                        <a:pt x="9575"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34" name="Shape 334"/>
                <p:cNvSpPr/>
                <p:nvPr/>
              </p:nvSpPr>
              <p:spPr>
                <a:xfrm>
                  <a:off x="1273739" y="171729"/>
                  <a:ext cx="19083" cy="143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0"/>
                      </a:lnTo>
                      <a:lnTo>
                        <a:pt x="21600" y="9600"/>
                      </a:lnTo>
                      <a:lnTo>
                        <a:pt x="19800" y="14400"/>
                      </a:lnTo>
                      <a:lnTo>
                        <a:pt x="16200" y="21600"/>
                      </a:lnTo>
                      <a:lnTo>
                        <a:pt x="7200" y="21600"/>
                      </a:lnTo>
                      <a:lnTo>
                        <a:pt x="0" y="12000"/>
                      </a:lnTo>
                      <a:lnTo>
                        <a:pt x="3600" y="9600"/>
                      </a:lnTo>
                      <a:lnTo>
                        <a:pt x="108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35" name="Shape 335"/>
                <p:cNvSpPr/>
                <p:nvPr/>
              </p:nvSpPr>
              <p:spPr>
                <a:xfrm>
                  <a:off x="1178328" y="0"/>
                  <a:ext cx="25444" cy="12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50" y="0"/>
                      </a:lnTo>
                      <a:lnTo>
                        <a:pt x="21600" y="21600"/>
                      </a:lnTo>
                      <a:lnTo>
                        <a:pt x="4050" y="21600"/>
                      </a:lnTo>
                      <a:lnTo>
                        <a:pt x="1350" y="162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36" name="Shape 336"/>
                <p:cNvSpPr/>
                <p:nvPr/>
              </p:nvSpPr>
              <p:spPr>
                <a:xfrm>
                  <a:off x="1483643" y="128009"/>
                  <a:ext cx="20675" cy="12701"/>
                </a:xfrm>
                <a:custGeom>
                  <a:avLst/>
                  <a:gdLst/>
                  <a:ahLst/>
                  <a:cxnLst>
                    <a:cxn ang="0">
                      <a:pos x="wd2" y="hd2"/>
                    </a:cxn>
                    <a:cxn ang="5400000">
                      <a:pos x="wd2" y="hd2"/>
                    </a:cxn>
                    <a:cxn ang="10800000">
                      <a:pos x="wd2" y="hd2"/>
                    </a:cxn>
                    <a:cxn ang="16200000">
                      <a:pos x="wd2" y="hd2"/>
                    </a:cxn>
                  </a:cxnLst>
                  <a:rect l="0" t="0" r="r" b="b"/>
                  <a:pathLst>
                    <a:path w="21600" h="21600" extrusionOk="0">
                      <a:moveTo>
                        <a:pt x="4985" y="0"/>
                      </a:moveTo>
                      <a:lnTo>
                        <a:pt x="21600" y="0"/>
                      </a:lnTo>
                      <a:lnTo>
                        <a:pt x="19938" y="9257"/>
                      </a:lnTo>
                      <a:lnTo>
                        <a:pt x="16615" y="15429"/>
                      </a:lnTo>
                      <a:lnTo>
                        <a:pt x="11631" y="21600"/>
                      </a:lnTo>
                      <a:lnTo>
                        <a:pt x="8308" y="21600"/>
                      </a:lnTo>
                      <a:lnTo>
                        <a:pt x="3323" y="15429"/>
                      </a:lnTo>
                      <a:lnTo>
                        <a:pt x="1662" y="12343"/>
                      </a:lnTo>
                      <a:lnTo>
                        <a:pt x="1662" y="9257"/>
                      </a:lnTo>
                      <a:lnTo>
                        <a:pt x="0" y="6171"/>
                      </a:lnTo>
                      <a:lnTo>
                        <a:pt x="4985"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37" name="Shape 337"/>
                <p:cNvSpPr/>
                <p:nvPr/>
              </p:nvSpPr>
              <p:spPr>
                <a:xfrm>
                  <a:off x="2048159" y="206714"/>
                  <a:ext cx="141528" cy="54067"/>
                </a:xfrm>
                <a:custGeom>
                  <a:avLst/>
                  <a:gdLst/>
                  <a:ahLst/>
                  <a:cxnLst>
                    <a:cxn ang="0">
                      <a:pos x="wd2" y="hd2"/>
                    </a:cxn>
                    <a:cxn ang="5400000">
                      <a:pos x="wd2" y="hd2"/>
                    </a:cxn>
                    <a:cxn ang="10800000">
                      <a:pos x="wd2" y="hd2"/>
                    </a:cxn>
                    <a:cxn ang="16200000">
                      <a:pos x="wd2" y="hd2"/>
                    </a:cxn>
                  </a:cxnLst>
                  <a:rect l="0" t="0" r="r" b="b"/>
                  <a:pathLst>
                    <a:path w="21600" h="21600" extrusionOk="0">
                      <a:moveTo>
                        <a:pt x="3155" y="0"/>
                      </a:moveTo>
                      <a:lnTo>
                        <a:pt x="4126" y="0"/>
                      </a:lnTo>
                      <a:lnTo>
                        <a:pt x="6067" y="1906"/>
                      </a:lnTo>
                      <a:lnTo>
                        <a:pt x="8494" y="6988"/>
                      </a:lnTo>
                      <a:lnTo>
                        <a:pt x="10193" y="8259"/>
                      </a:lnTo>
                      <a:lnTo>
                        <a:pt x="10193" y="5718"/>
                      </a:lnTo>
                      <a:lnTo>
                        <a:pt x="11164" y="1271"/>
                      </a:lnTo>
                      <a:lnTo>
                        <a:pt x="11892" y="1271"/>
                      </a:lnTo>
                      <a:lnTo>
                        <a:pt x="13834" y="1906"/>
                      </a:lnTo>
                      <a:lnTo>
                        <a:pt x="19416" y="6988"/>
                      </a:lnTo>
                      <a:lnTo>
                        <a:pt x="21600" y="8259"/>
                      </a:lnTo>
                      <a:lnTo>
                        <a:pt x="21115" y="10800"/>
                      </a:lnTo>
                      <a:lnTo>
                        <a:pt x="20629" y="12071"/>
                      </a:lnTo>
                      <a:lnTo>
                        <a:pt x="19658" y="17153"/>
                      </a:lnTo>
                      <a:lnTo>
                        <a:pt x="16746" y="17153"/>
                      </a:lnTo>
                      <a:lnTo>
                        <a:pt x="16018" y="17788"/>
                      </a:lnTo>
                      <a:lnTo>
                        <a:pt x="15533" y="19694"/>
                      </a:lnTo>
                      <a:lnTo>
                        <a:pt x="14319" y="19694"/>
                      </a:lnTo>
                      <a:lnTo>
                        <a:pt x="13834" y="17788"/>
                      </a:lnTo>
                      <a:lnTo>
                        <a:pt x="13348" y="17153"/>
                      </a:lnTo>
                      <a:lnTo>
                        <a:pt x="12378" y="17153"/>
                      </a:lnTo>
                      <a:lnTo>
                        <a:pt x="12135" y="17788"/>
                      </a:lnTo>
                      <a:lnTo>
                        <a:pt x="11407" y="18424"/>
                      </a:lnTo>
                      <a:lnTo>
                        <a:pt x="10193" y="18424"/>
                      </a:lnTo>
                      <a:lnTo>
                        <a:pt x="9222" y="20965"/>
                      </a:lnTo>
                      <a:lnTo>
                        <a:pt x="8009" y="20965"/>
                      </a:lnTo>
                      <a:lnTo>
                        <a:pt x="6796" y="17788"/>
                      </a:lnTo>
                      <a:lnTo>
                        <a:pt x="6067" y="20329"/>
                      </a:lnTo>
                      <a:lnTo>
                        <a:pt x="4854" y="21600"/>
                      </a:lnTo>
                      <a:lnTo>
                        <a:pt x="2427" y="20329"/>
                      </a:lnTo>
                      <a:lnTo>
                        <a:pt x="485" y="16518"/>
                      </a:lnTo>
                      <a:lnTo>
                        <a:pt x="0" y="10800"/>
                      </a:lnTo>
                      <a:lnTo>
                        <a:pt x="243" y="7624"/>
                      </a:lnTo>
                      <a:lnTo>
                        <a:pt x="485" y="5082"/>
                      </a:lnTo>
                      <a:lnTo>
                        <a:pt x="1456" y="2541"/>
                      </a:lnTo>
                      <a:lnTo>
                        <a:pt x="2427" y="1906"/>
                      </a:lnTo>
                      <a:lnTo>
                        <a:pt x="3155"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38" name="Shape 338"/>
                <p:cNvSpPr/>
                <p:nvPr/>
              </p:nvSpPr>
              <p:spPr>
                <a:xfrm>
                  <a:off x="500908" y="1775443"/>
                  <a:ext cx="20674" cy="12701"/>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21600" y="0"/>
                      </a:lnTo>
                      <a:lnTo>
                        <a:pt x="13292" y="21600"/>
                      </a:lnTo>
                      <a:lnTo>
                        <a:pt x="6646" y="21600"/>
                      </a:lnTo>
                      <a:lnTo>
                        <a:pt x="1662" y="17280"/>
                      </a:lnTo>
                      <a:lnTo>
                        <a:pt x="0" y="4320"/>
                      </a:lnTo>
                      <a:lnTo>
                        <a:pt x="11631"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39" name="Shape 339"/>
                <p:cNvSpPr/>
                <p:nvPr/>
              </p:nvSpPr>
              <p:spPr>
                <a:xfrm>
                  <a:off x="2103816" y="290992"/>
                  <a:ext cx="62018" cy="27035"/>
                </a:xfrm>
                <a:custGeom>
                  <a:avLst/>
                  <a:gdLst/>
                  <a:ahLst/>
                  <a:cxnLst>
                    <a:cxn ang="0">
                      <a:pos x="wd2" y="hd2"/>
                    </a:cxn>
                    <a:cxn ang="5400000">
                      <a:pos x="wd2" y="hd2"/>
                    </a:cxn>
                    <a:cxn ang="10800000">
                      <a:pos x="wd2" y="hd2"/>
                    </a:cxn>
                    <a:cxn ang="16200000">
                      <a:pos x="wd2" y="hd2"/>
                    </a:cxn>
                  </a:cxnLst>
                  <a:rect l="0" t="0" r="r" b="b"/>
                  <a:pathLst>
                    <a:path w="21600" h="21600" extrusionOk="0">
                      <a:moveTo>
                        <a:pt x="11077" y="0"/>
                      </a:moveTo>
                      <a:lnTo>
                        <a:pt x="14400" y="2541"/>
                      </a:lnTo>
                      <a:lnTo>
                        <a:pt x="16615" y="3812"/>
                      </a:lnTo>
                      <a:lnTo>
                        <a:pt x="19385" y="8894"/>
                      </a:lnTo>
                      <a:lnTo>
                        <a:pt x="21600" y="21600"/>
                      </a:lnTo>
                      <a:lnTo>
                        <a:pt x="14400" y="21600"/>
                      </a:lnTo>
                      <a:lnTo>
                        <a:pt x="10523" y="16518"/>
                      </a:lnTo>
                      <a:lnTo>
                        <a:pt x="5538" y="15247"/>
                      </a:lnTo>
                      <a:lnTo>
                        <a:pt x="1108" y="12706"/>
                      </a:lnTo>
                      <a:lnTo>
                        <a:pt x="0" y="15247"/>
                      </a:lnTo>
                      <a:lnTo>
                        <a:pt x="2769" y="6353"/>
                      </a:lnTo>
                      <a:lnTo>
                        <a:pt x="6092" y="2541"/>
                      </a:lnTo>
                      <a:lnTo>
                        <a:pt x="1107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40" name="Shape 340"/>
                <p:cNvSpPr/>
                <p:nvPr/>
              </p:nvSpPr>
              <p:spPr>
                <a:xfrm>
                  <a:off x="2218309" y="232156"/>
                  <a:ext cx="84281" cy="27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5" y="1271"/>
                      </a:lnTo>
                      <a:lnTo>
                        <a:pt x="5706" y="2541"/>
                      </a:lnTo>
                      <a:lnTo>
                        <a:pt x="10596" y="6353"/>
                      </a:lnTo>
                      <a:lnTo>
                        <a:pt x="15079" y="7624"/>
                      </a:lnTo>
                      <a:lnTo>
                        <a:pt x="18747" y="8894"/>
                      </a:lnTo>
                      <a:lnTo>
                        <a:pt x="20785" y="8894"/>
                      </a:lnTo>
                      <a:lnTo>
                        <a:pt x="21600" y="12706"/>
                      </a:lnTo>
                      <a:lnTo>
                        <a:pt x="21600" y="13976"/>
                      </a:lnTo>
                      <a:lnTo>
                        <a:pt x="20785" y="19059"/>
                      </a:lnTo>
                      <a:lnTo>
                        <a:pt x="19562" y="20329"/>
                      </a:lnTo>
                      <a:lnTo>
                        <a:pt x="17932" y="20329"/>
                      </a:lnTo>
                      <a:lnTo>
                        <a:pt x="16709" y="21600"/>
                      </a:lnTo>
                      <a:lnTo>
                        <a:pt x="13857" y="21600"/>
                      </a:lnTo>
                      <a:lnTo>
                        <a:pt x="10596" y="20329"/>
                      </a:lnTo>
                      <a:lnTo>
                        <a:pt x="6928" y="16518"/>
                      </a:lnTo>
                      <a:lnTo>
                        <a:pt x="3260" y="10165"/>
                      </a:lnTo>
                      <a:lnTo>
                        <a:pt x="2445" y="2541"/>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41" name="Shape 341"/>
                <p:cNvSpPr/>
                <p:nvPr/>
              </p:nvSpPr>
              <p:spPr>
                <a:xfrm>
                  <a:off x="2100636" y="275091"/>
                  <a:ext cx="19083" cy="15902"/>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12600" y="0"/>
                      </a:lnTo>
                      <a:lnTo>
                        <a:pt x="21600" y="6480"/>
                      </a:lnTo>
                      <a:lnTo>
                        <a:pt x="21600" y="15120"/>
                      </a:lnTo>
                      <a:lnTo>
                        <a:pt x="18000" y="19440"/>
                      </a:lnTo>
                      <a:lnTo>
                        <a:pt x="14400" y="21600"/>
                      </a:lnTo>
                      <a:lnTo>
                        <a:pt x="5400" y="21600"/>
                      </a:lnTo>
                      <a:lnTo>
                        <a:pt x="0" y="15120"/>
                      </a:lnTo>
                      <a:lnTo>
                        <a:pt x="0" y="6480"/>
                      </a:lnTo>
                      <a:lnTo>
                        <a:pt x="90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42" name="Shape 342"/>
                <p:cNvSpPr/>
                <p:nvPr/>
              </p:nvSpPr>
              <p:spPr>
                <a:xfrm>
                  <a:off x="0" y="155828"/>
                  <a:ext cx="3021354" cy="1825534"/>
                </a:xfrm>
                <a:custGeom>
                  <a:avLst/>
                  <a:gdLst/>
                  <a:ahLst/>
                  <a:cxnLst>
                    <a:cxn ang="0">
                      <a:pos x="wd2" y="hd2"/>
                    </a:cxn>
                    <a:cxn ang="5400000">
                      <a:pos x="wd2" y="hd2"/>
                    </a:cxn>
                    <a:cxn ang="10800000">
                      <a:pos x="wd2" y="hd2"/>
                    </a:cxn>
                    <a:cxn ang="16200000">
                      <a:pos x="wd2" y="hd2"/>
                    </a:cxn>
                  </a:cxnLst>
                  <a:rect l="0" t="0" r="r" b="b"/>
                  <a:pathLst>
                    <a:path w="21600" h="21600" extrusionOk="0">
                      <a:moveTo>
                        <a:pt x="10300" y="0"/>
                      </a:moveTo>
                      <a:lnTo>
                        <a:pt x="10425" y="19"/>
                      </a:lnTo>
                      <a:lnTo>
                        <a:pt x="10527" y="113"/>
                      </a:lnTo>
                      <a:lnTo>
                        <a:pt x="10607" y="263"/>
                      </a:lnTo>
                      <a:lnTo>
                        <a:pt x="10641" y="414"/>
                      </a:lnTo>
                      <a:lnTo>
                        <a:pt x="11130" y="414"/>
                      </a:lnTo>
                      <a:lnTo>
                        <a:pt x="11368" y="546"/>
                      </a:lnTo>
                      <a:lnTo>
                        <a:pt x="11516" y="659"/>
                      </a:lnTo>
                      <a:lnTo>
                        <a:pt x="11573" y="771"/>
                      </a:lnTo>
                      <a:lnTo>
                        <a:pt x="11573" y="922"/>
                      </a:lnTo>
                      <a:lnTo>
                        <a:pt x="11516" y="1035"/>
                      </a:lnTo>
                      <a:lnTo>
                        <a:pt x="11425" y="1148"/>
                      </a:lnTo>
                      <a:lnTo>
                        <a:pt x="11300" y="1279"/>
                      </a:lnTo>
                      <a:lnTo>
                        <a:pt x="11152" y="1392"/>
                      </a:lnTo>
                      <a:lnTo>
                        <a:pt x="10902" y="1637"/>
                      </a:lnTo>
                      <a:lnTo>
                        <a:pt x="10800" y="1693"/>
                      </a:lnTo>
                      <a:lnTo>
                        <a:pt x="10743" y="1787"/>
                      </a:lnTo>
                      <a:lnTo>
                        <a:pt x="10743" y="1825"/>
                      </a:lnTo>
                      <a:lnTo>
                        <a:pt x="10732" y="1844"/>
                      </a:lnTo>
                      <a:lnTo>
                        <a:pt x="10732" y="1938"/>
                      </a:lnTo>
                      <a:lnTo>
                        <a:pt x="10743" y="1957"/>
                      </a:lnTo>
                      <a:lnTo>
                        <a:pt x="10789" y="1957"/>
                      </a:lnTo>
                      <a:lnTo>
                        <a:pt x="10925" y="1844"/>
                      </a:lnTo>
                      <a:lnTo>
                        <a:pt x="11061" y="1693"/>
                      </a:lnTo>
                      <a:lnTo>
                        <a:pt x="11209" y="1486"/>
                      </a:lnTo>
                      <a:lnTo>
                        <a:pt x="11300" y="1599"/>
                      </a:lnTo>
                      <a:lnTo>
                        <a:pt x="11448" y="1693"/>
                      </a:lnTo>
                      <a:lnTo>
                        <a:pt x="11812" y="1844"/>
                      </a:lnTo>
                      <a:lnTo>
                        <a:pt x="12016" y="1919"/>
                      </a:lnTo>
                      <a:lnTo>
                        <a:pt x="12176" y="1957"/>
                      </a:lnTo>
                      <a:lnTo>
                        <a:pt x="12267" y="1976"/>
                      </a:lnTo>
                      <a:lnTo>
                        <a:pt x="12767" y="1976"/>
                      </a:lnTo>
                      <a:lnTo>
                        <a:pt x="12767" y="1863"/>
                      </a:lnTo>
                      <a:lnTo>
                        <a:pt x="12824" y="1731"/>
                      </a:lnTo>
                      <a:lnTo>
                        <a:pt x="12858" y="1693"/>
                      </a:lnTo>
                      <a:lnTo>
                        <a:pt x="12903" y="1675"/>
                      </a:lnTo>
                      <a:lnTo>
                        <a:pt x="12960" y="1675"/>
                      </a:lnTo>
                      <a:lnTo>
                        <a:pt x="13221" y="1731"/>
                      </a:lnTo>
                      <a:lnTo>
                        <a:pt x="13415" y="1787"/>
                      </a:lnTo>
                      <a:lnTo>
                        <a:pt x="13528" y="1863"/>
                      </a:lnTo>
                      <a:lnTo>
                        <a:pt x="13597" y="1957"/>
                      </a:lnTo>
                      <a:lnTo>
                        <a:pt x="13608" y="2032"/>
                      </a:lnTo>
                      <a:lnTo>
                        <a:pt x="13585" y="2164"/>
                      </a:lnTo>
                      <a:lnTo>
                        <a:pt x="13540" y="2239"/>
                      </a:lnTo>
                      <a:lnTo>
                        <a:pt x="13551" y="2390"/>
                      </a:lnTo>
                      <a:lnTo>
                        <a:pt x="13585" y="2559"/>
                      </a:lnTo>
                      <a:lnTo>
                        <a:pt x="13642" y="2691"/>
                      </a:lnTo>
                      <a:lnTo>
                        <a:pt x="13710" y="2803"/>
                      </a:lnTo>
                      <a:lnTo>
                        <a:pt x="13813" y="2860"/>
                      </a:lnTo>
                      <a:lnTo>
                        <a:pt x="13869" y="2803"/>
                      </a:lnTo>
                      <a:lnTo>
                        <a:pt x="13881" y="2766"/>
                      </a:lnTo>
                      <a:lnTo>
                        <a:pt x="13892" y="2691"/>
                      </a:lnTo>
                      <a:lnTo>
                        <a:pt x="13915" y="2653"/>
                      </a:lnTo>
                      <a:lnTo>
                        <a:pt x="13926" y="2578"/>
                      </a:lnTo>
                      <a:lnTo>
                        <a:pt x="13926" y="2521"/>
                      </a:lnTo>
                      <a:lnTo>
                        <a:pt x="14029" y="2559"/>
                      </a:lnTo>
                      <a:lnTo>
                        <a:pt x="14142" y="2691"/>
                      </a:lnTo>
                      <a:lnTo>
                        <a:pt x="14222" y="2709"/>
                      </a:lnTo>
                      <a:lnTo>
                        <a:pt x="14961" y="2709"/>
                      </a:lnTo>
                      <a:lnTo>
                        <a:pt x="14984" y="2578"/>
                      </a:lnTo>
                      <a:lnTo>
                        <a:pt x="15006" y="2408"/>
                      </a:lnTo>
                      <a:lnTo>
                        <a:pt x="15063" y="2295"/>
                      </a:lnTo>
                      <a:lnTo>
                        <a:pt x="15131" y="2201"/>
                      </a:lnTo>
                      <a:lnTo>
                        <a:pt x="15256" y="2126"/>
                      </a:lnTo>
                      <a:lnTo>
                        <a:pt x="15404" y="2107"/>
                      </a:lnTo>
                      <a:lnTo>
                        <a:pt x="15745" y="2145"/>
                      </a:lnTo>
                      <a:lnTo>
                        <a:pt x="16064" y="2220"/>
                      </a:lnTo>
                      <a:lnTo>
                        <a:pt x="16348" y="2371"/>
                      </a:lnTo>
                      <a:lnTo>
                        <a:pt x="16439" y="2427"/>
                      </a:lnTo>
                      <a:lnTo>
                        <a:pt x="16496" y="2521"/>
                      </a:lnTo>
                      <a:lnTo>
                        <a:pt x="16530" y="2653"/>
                      </a:lnTo>
                      <a:lnTo>
                        <a:pt x="16587" y="2747"/>
                      </a:lnTo>
                      <a:lnTo>
                        <a:pt x="16666" y="2803"/>
                      </a:lnTo>
                      <a:lnTo>
                        <a:pt x="16780" y="2841"/>
                      </a:lnTo>
                      <a:lnTo>
                        <a:pt x="17007" y="2785"/>
                      </a:lnTo>
                      <a:lnTo>
                        <a:pt x="17121" y="2785"/>
                      </a:lnTo>
                      <a:lnTo>
                        <a:pt x="17337" y="2803"/>
                      </a:lnTo>
                      <a:lnTo>
                        <a:pt x="17473" y="2898"/>
                      </a:lnTo>
                      <a:lnTo>
                        <a:pt x="17587" y="3067"/>
                      </a:lnTo>
                      <a:lnTo>
                        <a:pt x="17644" y="3330"/>
                      </a:lnTo>
                      <a:lnTo>
                        <a:pt x="18712" y="3349"/>
                      </a:lnTo>
                      <a:lnTo>
                        <a:pt x="18758" y="3387"/>
                      </a:lnTo>
                      <a:lnTo>
                        <a:pt x="18803" y="3443"/>
                      </a:lnTo>
                      <a:lnTo>
                        <a:pt x="18860" y="3518"/>
                      </a:lnTo>
                      <a:lnTo>
                        <a:pt x="18928" y="3613"/>
                      </a:lnTo>
                      <a:lnTo>
                        <a:pt x="18974" y="3669"/>
                      </a:lnTo>
                      <a:lnTo>
                        <a:pt x="19019" y="3688"/>
                      </a:lnTo>
                      <a:lnTo>
                        <a:pt x="19042" y="3669"/>
                      </a:lnTo>
                      <a:lnTo>
                        <a:pt x="19042" y="3537"/>
                      </a:lnTo>
                      <a:lnTo>
                        <a:pt x="19019" y="3349"/>
                      </a:lnTo>
                      <a:lnTo>
                        <a:pt x="19019" y="3293"/>
                      </a:lnTo>
                      <a:lnTo>
                        <a:pt x="19076" y="3236"/>
                      </a:lnTo>
                      <a:lnTo>
                        <a:pt x="19144" y="3217"/>
                      </a:lnTo>
                      <a:lnTo>
                        <a:pt x="19247" y="3217"/>
                      </a:lnTo>
                      <a:lnTo>
                        <a:pt x="19645" y="3293"/>
                      </a:lnTo>
                      <a:lnTo>
                        <a:pt x="19997" y="3443"/>
                      </a:lnTo>
                      <a:lnTo>
                        <a:pt x="20338" y="3688"/>
                      </a:lnTo>
                      <a:lnTo>
                        <a:pt x="20634" y="3951"/>
                      </a:lnTo>
                      <a:lnTo>
                        <a:pt x="20781" y="4064"/>
                      </a:lnTo>
                      <a:lnTo>
                        <a:pt x="21157" y="4309"/>
                      </a:lnTo>
                      <a:lnTo>
                        <a:pt x="21339" y="4440"/>
                      </a:lnTo>
                      <a:lnTo>
                        <a:pt x="21486" y="4610"/>
                      </a:lnTo>
                      <a:lnTo>
                        <a:pt x="21600" y="4779"/>
                      </a:lnTo>
                      <a:lnTo>
                        <a:pt x="21395" y="4873"/>
                      </a:lnTo>
                      <a:lnTo>
                        <a:pt x="21327" y="4967"/>
                      </a:lnTo>
                      <a:lnTo>
                        <a:pt x="21282" y="5080"/>
                      </a:lnTo>
                      <a:lnTo>
                        <a:pt x="21225" y="5325"/>
                      </a:lnTo>
                      <a:lnTo>
                        <a:pt x="21168" y="5362"/>
                      </a:lnTo>
                      <a:lnTo>
                        <a:pt x="21043" y="5287"/>
                      </a:lnTo>
                      <a:lnTo>
                        <a:pt x="20895" y="5137"/>
                      </a:lnTo>
                      <a:lnTo>
                        <a:pt x="20759" y="4948"/>
                      </a:lnTo>
                      <a:lnTo>
                        <a:pt x="20600" y="4779"/>
                      </a:lnTo>
                      <a:lnTo>
                        <a:pt x="20429" y="4704"/>
                      </a:lnTo>
                      <a:lnTo>
                        <a:pt x="20395" y="4704"/>
                      </a:lnTo>
                      <a:lnTo>
                        <a:pt x="20372" y="4723"/>
                      </a:lnTo>
                      <a:lnTo>
                        <a:pt x="20372" y="4779"/>
                      </a:lnTo>
                      <a:lnTo>
                        <a:pt x="20361" y="4798"/>
                      </a:lnTo>
                      <a:lnTo>
                        <a:pt x="20361" y="4967"/>
                      </a:lnTo>
                      <a:lnTo>
                        <a:pt x="20315" y="5043"/>
                      </a:lnTo>
                      <a:lnTo>
                        <a:pt x="20247" y="5099"/>
                      </a:lnTo>
                      <a:lnTo>
                        <a:pt x="20099" y="5193"/>
                      </a:lnTo>
                      <a:lnTo>
                        <a:pt x="20043" y="5287"/>
                      </a:lnTo>
                      <a:lnTo>
                        <a:pt x="20031" y="5438"/>
                      </a:lnTo>
                      <a:lnTo>
                        <a:pt x="20043" y="5494"/>
                      </a:lnTo>
                      <a:lnTo>
                        <a:pt x="20088" y="5551"/>
                      </a:lnTo>
                      <a:lnTo>
                        <a:pt x="20145" y="5626"/>
                      </a:lnTo>
                      <a:lnTo>
                        <a:pt x="20202" y="5720"/>
                      </a:lnTo>
                      <a:lnTo>
                        <a:pt x="20224" y="5795"/>
                      </a:lnTo>
                      <a:lnTo>
                        <a:pt x="20224" y="5870"/>
                      </a:lnTo>
                      <a:lnTo>
                        <a:pt x="20190" y="5927"/>
                      </a:lnTo>
                      <a:lnTo>
                        <a:pt x="20077" y="5983"/>
                      </a:lnTo>
                      <a:lnTo>
                        <a:pt x="19883" y="6002"/>
                      </a:lnTo>
                      <a:lnTo>
                        <a:pt x="19713" y="6077"/>
                      </a:lnTo>
                      <a:lnTo>
                        <a:pt x="19542" y="6247"/>
                      </a:lnTo>
                      <a:lnTo>
                        <a:pt x="19383" y="6454"/>
                      </a:lnTo>
                      <a:lnTo>
                        <a:pt x="19213" y="6661"/>
                      </a:lnTo>
                      <a:lnTo>
                        <a:pt x="19031" y="6811"/>
                      </a:lnTo>
                      <a:lnTo>
                        <a:pt x="18826" y="6886"/>
                      </a:lnTo>
                      <a:lnTo>
                        <a:pt x="18769" y="6868"/>
                      </a:lnTo>
                      <a:lnTo>
                        <a:pt x="18701" y="6811"/>
                      </a:lnTo>
                      <a:lnTo>
                        <a:pt x="18633" y="6736"/>
                      </a:lnTo>
                      <a:lnTo>
                        <a:pt x="18531" y="6698"/>
                      </a:lnTo>
                      <a:lnTo>
                        <a:pt x="18428" y="6698"/>
                      </a:lnTo>
                      <a:lnTo>
                        <a:pt x="18337" y="6736"/>
                      </a:lnTo>
                      <a:lnTo>
                        <a:pt x="18212" y="6886"/>
                      </a:lnTo>
                      <a:lnTo>
                        <a:pt x="18099" y="7112"/>
                      </a:lnTo>
                      <a:lnTo>
                        <a:pt x="17973" y="7489"/>
                      </a:lnTo>
                      <a:lnTo>
                        <a:pt x="17962" y="7564"/>
                      </a:lnTo>
                      <a:lnTo>
                        <a:pt x="17962" y="7752"/>
                      </a:lnTo>
                      <a:lnTo>
                        <a:pt x="17973" y="7808"/>
                      </a:lnTo>
                      <a:lnTo>
                        <a:pt x="17973" y="7846"/>
                      </a:lnTo>
                      <a:lnTo>
                        <a:pt x="17951" y="7940"/>
                      </a:lnTo>
                      <a:lnTo>
                        <a:pt x="17905" y="8034"/>
                      </a:lnTo>
                      <a:lnTo>
                        <a:pt x="17848" y="8166"/>
                      </a:lnTo>
                      <a:lnTo>
                        <a:pt x="17814" y="8298"/>
                      </a:lnTo>
                      <a:lnTo>
                        <a:pt x="17792" y="8392"/>
                      </a:lnTo>
                      <a:lnTo>
                        <a:pt x="17746" y="8467"/>
                      </a:lnTo>
                      <a:lnTo>
                        <a:pt x="17689" y="8542"/>
                      </a:lnTo>
                      <a:lnTo>
                        <a:pt x="17644" y="8617"/>
                      </a:lnTo>
                      <a:lnTo>
                        <a:pt x="17632" y="8730"/>
                      </a:lnTo>
                      <a:lnTo>
                        <a:pt x="17530" y="8806"/>
                      </a:lnTo>
                      <a:lnTo>
                        <a:pt x="17451" y="8937"/>
                      </a:lnTo>
                      <a:lnTo>
                        <a:pt x="17394" y="9125"/>
                      </a:lnTo>
                      <a:lnTo>
                        <a:pt x="17280" y="9464"/>
                      </a:lnTo>
                      <a:lnTo>
                        <a:pt x="17223" y="9314"/>
                      </a:lnTo>
                      <a:lnTo>
                        <a:pt x="17178" y="9107"/>
                      </a:lnTo>
                      <a:lnTo>
                        <a:pt x="17132" y="8824"/>
                      </a:lnTo>
                      <a:lnTo>
                        <a:pt x="17109" y="8542"/>
                      </a:lnTo>
                      <a:lnTo>
                        <a:pt x="17087" y="8279"/>
                      </a:lnTo>
                      <a:lnTo>
                        <a:pt x="17087" y="8091"/>
                      </a:lnTo>
                      <a:lnTo>
                        <a:pt x="17121" y="7884"/>
                      </a:lnTo>
                      <a:lnTo>
                        <a:pt x="17189" y="7695"/>
                      </a:lnTo>
                      <a:lnTo>
                        <a:pt x="17291" y="7564"/>
                      </a:lnTo>
                      <a:lnTo>
                        <a:pt x="17371" y="7470"/>
                      </a:lnTo>
                      <a:lnTo>
                        <a:pt x="17496" y="7282"/>
                      </a:lnTo>
                      <a:lnTo>
                        <a:pt x="17610" y="7056"/>
                      </a:lnTo>
                      <a:lnTo>
                        <a:pt x="17689" y="6811"/>
                      </a:lnTo>
                      <a:lnTo>
                        <a:pt x="17757" y="6717"/>
                      </a:lnTo>
                      <a:lnTo>
                        <a:pt x="17837" y="6661"/>
                      </a:lnTo>
                      <a:lnTo>
                        <a:pt x="17917" y="6623"/>
                      </a:lnTo>
                      <a:lnTo>
                        <a:pt x="18019" y="6548"/>
                      </a:lnTo>
                      <a:lnTo>
                        <a:pt x="18144" y="6416"/>
                      </a:lnTo>
                      <a:lnTo>
                        <a:pt x="18201" y="6266"/>
                      </a:lnTo>
                      <a:lnTo>
                        <a:pt x="18212" y="6171"/>
                      </a:lnTo>
                      <a:lnTo>
                        <a:pt x="18201" y="6096"/>
                      </a:lnTo>
                      <a:lnTo>
                        <a:pt x="18121" y="6002"/>
                      </a:lnTo>
                      <a:lnTo>
                        <a:pt x="18087" y="6002"/>
                      </a:lnTo>
                      <a:lnTo>
                        <a:pt x="17962" y="6266"/>
                      </a:lnTo>
                      <a:lnTo>
                        <a:pt x="17848" y="6454"/>
                      </a:lnTo>
                      <a:lnTo>
                        <a:pt x="17780" y="6548"/>
                      </a:lnTo>
                      <a:lnTo>
                        <a:pt x="17723" y="6567"/>
                      </a:lnTo>
                      <a:lnTo>
                        <a:pt x="17678" y="6567"/>
                      </a:lnTo>
                      <a:lnTo>
                        <a:pt x="17644" y="6454"/>
                      </a:lnTo>
                      <a:lnTo>
                        <a:pt x="17667" y="6416"/>
                      </a:lnTo>
                      <a:lnTo>
                        <a:pt x="17678" y="6341"/>
                      </a:lnTo>
                      <a:lnTo>
                        <a:pt x="17689" y="6284"/>
                      </a:lnTo>
                      <a:lnTo>
                        <a:pt x="17587" y="6266"/>
                      </a:lnTo>
                      <a:lnTo>
                        <a:pt x="17530" y="6266"/>
                      </a:lnTo>
                      <a:lnTo>
                        <a:pt x="17473" y="6284"/>
                      </a:lnTo>
                      <a:lnTo>
                        <a:pt x="17416" y="6284"/>
                      </a:lnTo>
                      <a:lnTo>
                        <a:pt x="17246" y="6322"/>
                      </a:lnTo>
                      <a:lnTo>
                        <a:pt x="17121" y="6435"/>
                      </a:lnTo>
                      <a:lnTo>
                        <a:pt x="17019" y="6604"/>
                      </a:lnTo>
                      <a:lnTo>
                        <a:pt x="16950" y="6811"/>
                      </a:lnTo>
                      <a:lnTo>
                        <a:pt x="16893" y="7093"/>
                      </a:lnTo>
                      <a:lnTo>
                        <a:pt x="16632" y="7093"/>
                      </a:lnTo>
                      <a:lnTo>
                        <a:pt x="16552" y="7075"/>
                      </a:lnTo>
                      <a:lnTo>
                        <a:pt x="16461" y="6999"/>
                      </a:lnTo>
                      <a:lnTo>
                        <a:pt x="16359" y="6962"/>
                      </a:lnTo>
                      <a:lnTo>
                        <a:pt x="16234" y="6924"/>
                      </a:lnTo>
                      <a:lnTo>
                        <a:pt x="16109" y="6924"/>
                      </a:lnTo>
                      <a:lnTo>
                        <a:pt x="15927" y="6962"/>
                      </a:lnTo>
                      <a:lnTo>
                        <a:pt x="15711" y="6999"/>
                      </a:lnTo>
                      <a:lnTo>
                        <a:pt x="15370" y="7093"/>
                      </a:lnTo>
                      <a:lnTo>
                        <a:pt x="15222" y="7206"/>
                      </a:lnTo>
                      <a:lnTo>
                        <a:pt x="15075" y="7376"/>
                      </a:lnTo>
                      <a:lnTo>
                        <a:pt x="14733" y="7940"/>
                      </a:lnTo>
                      <a:lnTo>
                        <a:pt x="14620" y="8091"/>
                      </a:lnTo>
                      <a:lnTo>
                        <a:pt x="14529" y="8260"/>
                      </a:lnTo>
                      <a:lnTo>
                        <a:pt x="14483" y="8429"/>
                      </a:lnTo>
                      <a:lnTo>
                        <a:pt x="14529" y="8580"/>
                      </a:lnTo>
                      <a:lnTo>
                        <a:pt x="14586" y="8674"/>
                      </a:lnTo>
                      <a:lnTo>
                        <a:pt x="14665" y="8749"/>
                      </a:lnTo>
                      <a:lnTo>
                        <a:pt x="14768" y="8749"/>
                      </a:lnTo>
                      <a:lnTo>
                        <a:pt x="14893" y="8655"/>
                      </a:lnTo>
                      <a:lnTo>
                        <a:pt x="14961" y="8636"/>
                      </a:lnTo>
                      <a:lnTo>
                        <a:pt x="15040" y="8730"/>
                      </a:lnTo>
                      <a:lnTo>
                        <a:pt x="15120" y="8843"/>
                      </a:lnTo>
                      <a:lnTo>
                        <a:pt x="15165" y="9013"/>
                      </a:lnTo>
                      <a:lnTo>
                        <a:pt x="15200" y="9163"/>
                      </a:lnTo>
                      <a:lnTo>
                        <a:pt x="15165" y="9389"/>
                      </a:lnTo>
                      <a:lnTo>
                        <a:pt x="15109" y="9577"/>
                      </a:lnTo>
                      <a:lnTo>
                        <a:pt x="15075" y="9728"/>
                      </a:lnTo>
                      <a:lnTo>
                        <a:pt x="15063" y="9859"/>
                      </a:lnTo>
                      <a:lnTo>
                        <a:pt x="15075" y="10010"/>
                      </a:lnTo>
                      <a:lnTo>
                        <a:pt x="15063" y="10141"/>
                      </a:lnTo>
                      <a:lnTo>
                        <a:pt x="15006" y="10367"/>
                      </a:lnTo>
                      <a:lnTo>
                        <a:pt x="14938" y="10574"/>
                      </a:lnTo>
                      <a:lnTo>
                        <a:pt x="14847" y="10725"/>
                      </a:lnTo>
                      <a:lnTo>
                        <a:pt x="14756" y="10913"/>
                      </a:lnTo>
                      <a:lnTo>
                        <a:pt x="14654" y="11157"/>
                      </a:lnTo>
                      <a:lnTo>
                        <a:pt x="14540" y="11459"/>
                      </a:lnTo>
                      <a:lnTo>
                        <a:pt x="14415" y="11684"/>
                      </a:lnTo>
                      <a:lnTo>
                        <a:pt x="14279" y="11872"/>
                      </a:lnTo>
                      <a:lnTo>
                        <a:pt x="14154" y="11948"/>
                      </a:lnTo>
                      <a:lnTo>
                        <a:pt x="14040" y="11948"/>
                      </a:lnTo>
                      <a:lnTo>
                        <a:pt x="13938" y="11891"/>
                      </a:lnTo>
                      <a:lnTo>
                        <a:pt x="13869" y="11872"/>
                      </a:lnTo>
                      <a:lnTo>
                        <a:pt x="13835" y="11872"/>
                      </a:lnTo>
                      <a:lnTo>
                        <a:pt x="13744" y="12023"/>
                      </a:lnTo>
                      <a:lnTo>
                        <a:pt x="13688" y="12155"/>
                      </a:lnTo>
                      <a:lnTo>
                        <a:pt x="13631" y="12343"/>
                      </a:lnTo>
                      <a:lnTo>
                        <a:pt x="13563" y="12437"/>
                      </a:lnTo>
                      <a:lnTo>
                        <a:pt x="13472" y="12587"/>
                      </a:lnTo>
                      <a:lnTo>
                        <a:pt x="13426" y="12625"/>
                      </a:lnTo>
                      <a:lnTo>
                        <a:pt x="13392" y="12663"/>
                      </a:lnTo>
                      <a:lnTo>
                        <a:pt x="13358" y="12663"/>
                      </a:lnTo>
                      <a:lnTo>
                        <a:pt x="13358" y="12719"/>
                      </a:lnTo>
                      <a:lnTo>
                        <a:pt x="13369" y="12794"/>
                      </a:lnTo>
                      <a:lnTo>
                        <a:pt x="13381" y="12851"/>
                      </a:lnTo>
                      <a:lnTo>
                        <a:pt x="13437" y="12945"/>
                      </a:lnTo>
                      <a:lnTo>
                        <a:pt x="13528" y="13114"/>
                      </a:lnTo>
                      <a:lnTo>
                        <a:pt x="13585" y="13321"/>
                      </a:lnTo>
                      <a:lnTo>
                        <a:pt x="13608" y="13585"/>
                      </a:lnTo>
                      <a:lnTo>
                        <a:pt x="13608" y="13679"/>
                      </a:lnTo>
                      <a:lnTo>
                        <a:pt x="13597" y="13754"/>
                      </a:lnTo>
                      <a:lnTo>
                        <a:pt x="13585" y="13792"/>
                      </a:lnTo>
                      <a:lnTo>
                        <a:pt x="13551" y="13848"/>
                      </a:lnTo>
                      <a:lnTo>
                        <a:pt x="13506" y="13867"/>
                      </a:lnTo>
                      <a:lnTo>
                        <a:pt x="13494" y="13867"/>
                      </a:lnTo>
                      <a:lnTo>
                        <a:pt x="13472" y="13886"/>
                      </a:lnTo>
                      <a:lnTo>
                        <a:pt x="13426" y="13886"/>
                      </a:lnTo>
                      <a:lnTo>
                        <a:pt x="13392" y="13905"/>
                      </a:lnTo>
                      <a:lnTo>
                        <a:pt x="13369" y="13961"/>
                      </a:lnTo>
                      <a:lnTo>
                        <a:pt x="13335" y="13980"/>
                      </a:lnTo>
                      <a:lnTo>
                        <a:pt x="13312" y="13980"/>
                      </a:lnTo>
                      <a:lnTo>
                        <a:pt x="13278" y="14036"/>
                      </a:lnTo>
                      <a:lnTo>
                        <a:pt x="13210" y="14036"/>
                      </a:lnTo>
                      <a:lnTo>
                        <a:pt x="13210" y="13980"/>
                      </a:lnTo>
                      <a:lnTo>
                        <a:pt x="13244" y="13942"/>
                      </a:lnTo>
                      <a:lnTo>
                        <a:pt x="13210" y="13886"/>
                      </a:lnTo>
                      <a:lnTo>
                        <a:pt x="13210" y="13810"/>
                      </a:lnTo>
                      <a:lnTo>
                        <a:pt x="13244" y="13716"/>
                      </a:lnTo>
                      <a:lnTo>
                        <a:pt x="13256" y="13698"/>
                      </a:lnTo>
                      <a:lnTo>
                        <a:pt x="13256" y="13679"/>
                      </a:lnTo>
                      <a:lnTo>
                        <a:pt x="13244" y="13622"/>
                      </a:lnTo>
                      <a:lnTo>
                        <a:pt x="13244" y="13585"/>
                      </a:lnTo>
                      <a:lnTo>
                        <a:pt x="13221" y="13528"/>
                      </a:lnTo>
                      <a:lnTo>
                        <a:pt x="13210" y="13528"/>
                      </a:lnTo>
                      <a:lnTo>
                        <a:pt x="13187" y="13491"/>
                      </a:lnTo>
                      <a:lnTo>
                        <a:pt x="13187" y="13415"/>
                      </a:lnTo>
                      <a:lnTo>
                        <a:pt x="13210" y="13415"/>
                      </a:lnTo>
                      <a:lnTo>
                        <a:pt x="13244" y="13397"/>
                      </a:lnTo>
                      <a:lnTo>
                        <a:pt x="13256" y="13340"/>
                      </a:lnTo>
                      <a:lnTo>
                        <a:pt x="13256" y="13321"/>
                      </a:lnTo>
                      <a:lnTo>
                        <a:pt x="13221" y="13227"/>
                      </a:lnTo>
                      <a:lnTo>
                        <a:pt x="13199" y="13171"/>
                      </a:lnTo>
                      <a:lnTo>
                        <a:pt x="13153" y="13152"/>
                      </a:lnTo>
                      <a:lnTo>
                        <a:pt x="13108" y="13152"/>
                      </a:lnTo>
                      <a:lnTo>
                        <a:pt x="13085" y="13208"/>
                      </a:lnTo>
                      <a:lnTo>
                        <a:pt x="13074" y="13208"/>
                      </a:lnTo>
                      <a:lnTo>
                        <a:pt x="13040" y="13152"/>
                      </a:lnTo>
                      <a:lnTo>
                        <a:pt x="13028" y="13114"/>
                      </a:lnTo>
                      <a:lnTo>
                        <a:pt x="13028" y="13020"/>
                      </a:lnTo>
                      <a:lnTo>
                        <a:pt x="13074" y="12945"/>
                      </a:lnTo>
                      <a:lnTo>
                        <a:pt x="13074" y="12719"/>
                      </a:lnTo>
                      <a:lnTo>
                        <a:pt x="13028" y="12719"/>
                      </a:lnTo>
                      <a:lnTo>
                        <a:pt x="12994" y="12700"/>
                      </a:lnTo>
                      <a:lnTo>
                        <a:pt x="12983" y="12682"/>
                      </a:lnTo>
                      <a:lnTo>
                        <a:pt x="12960" y="12663"/>
                      </a:lnTo>
                      <a:lnTo>
                        <a:pt x="12926" y="12663"/>
                      </a:lnTo>
                      <a:lnTo>
                        <a:pt x="12812" y="12700"/>
                      </a:lnTo>
                      <a:lnTo>
                        <a:pt x="12630" y="12851"/>
                      </a:lnTo>
                      <a:lnTo>
                        <a:pt x="12539" y="12889"/>
                      </a:lnTo>
                      <a:lnTo>
                        <a:pt x="12539" y="12813"/>
                      </a:lnTo>
                      <a:lnTo>
                        <a:pt x="12573" y="12776"/>
                      </a:lnTo>
                      <a:lnTo>
                        <a:pt x="12596" y="12682"/>
                      </a:lnTo>
                      <a:lnTo>
                        <a:pt x="12630" y="12606"/>
                      </a:lnTo>
                      <a:lnTo>
                        <a:pt x="12630" y="12569"/>
                      </a:lnTo>
                      <a:lnTo>
                        <a:pt x="12596" y="12475"/>
                      </a:lnTo>
                      <a:lnTo>
                        <a:pt x="12539" y="12418"/>
                      </a:lnTo>
                      <a:lnTo>
                        <a:pt x="12517" y="12418"/>
                      </a:lnTo>
                      <a:lnTo>
                        <a:pt x="12471" y="12493"/>
                      </a:lnTo>
                      <a:lnTo>
                        <a:pt x="12471" y="12512"/>
                      </a:lnTo>
                      <a:lnTo>
                        <a:pt x="12426" y="12606"/>
                      </a:lnTo>
                      <a:lnTo>
                        <a:pt x="12312" y="12757"/>
                      </a:lnTo>
                      <a:lnTo>
                        <a:pt x="12267" y="12794"/>
                      </a:lnTo>
                      <a:lnTo>
                        <a:pt x="12210" y="12851"/>
                      </a:lnTo>
                      <a:lnTo>
                        <a:pt x="12176" y="12851"/>
                      </a:lnTo>
                      <a:lnTo>
                        <a:pt x="12141" y="12870"/>
                      </a:lnTo>
                      <a:lnTo>
                        <a:pt x="12119" y="12870"/>
                      </a:lnTo>
                      <a:lnTo>
                        <a:pt x="12085" y="12889"/>
                      </a:lnTo>
                      <a:lnTo>
                        <a:pt x="12073" y="12945"/>
                      </a:lnTo>
                      <a:lnTo>
                        <a:pt x="12073" y="12983"/>
                      </a:lnTo>
                      <a:lnTo>
                        <a:pt x="12085" y="13039"/>
                      </a:lnTo>
                      <a:lnTo>
                        <a:pt x="12096" y="13058"/>
                      </a:lnTo>
                      <a:lnTo>
                        <a:pt x="12153" y="13114"/>
                      </a:lnTo>
                      <a:lnTo>
                        <a:pt x="12198" y="13171"/>
                      </a:lnTo>
                      <a:lnTo>
                        <a:pt x="12210" y="13227"/>
                      </a:lnTo>
                      <a:lnTo>
                        <a:pt x="12210" y="13246"/>
                      </a:lnTo>
                      <a:lnTo>
                        <a:pt x="12232" y="13302"/>
                      </a:lnTo>
                      <a:lnTo>
                        <a:pt x="12289" y="13340"/>
                      </a:lnTo>
                      <a:lnTo>
                        <a:pt x="12380" y="13340"/>
                      </a:lnTo>
                      <a:lnTo>
                        <a:pt x="12403" y="13321"/>
                      </a:lnTo>
                      <a:lnTo>
                        <a:pt x="12403" y="13302"/>
                      </a:lnTo>
                      <a:lnTo>
                        <a:pt x="12414" y="13246"/>
                      </a:lnTo>
                      <a:lnTo>
                        <a:pt x="12426" y="13227"/>
                      </a:lnTo>
                      <a:lnTo>
                        <a:pt x="12426" y="13208"/>
                      </a:lnTo>
                      <a:lnTo>
                        <a:pt x="12437" y="13171"/>
                      </a:lnTo>
                      <a:lnTo>
                        <a:pt x="12471" y="13171"/>
                      </a:lnTo>
                      <a:lnTo>
                        <a:pt x="12494" y="13208"/>
                      </a:lnTo>
                      <a:lnTo>
                        <a:pt x="12539" y="13265"/>
                      </a:lnTo>
                      <a:lnTo>
                        <a:pt x="12573" y="13302"/>
                      </a:lnTo>
                      <a:lnTo>
                        <a:pt x="12664" y="13302"/>
                      </a:lnTo>
                      <a:lnTo>
                        <a:pt x="12699" y="13321"/>
                      </a:lnTo>
                      <a:lnTo>
                        <a:pt x="12710" y="13340"/>
                      </a:lnTo>
                      <a:lnTo>
                        <a:pt x="12630" y="13434"/>
                      </a:lnTo>
                      <a:lnTo>
                        <a:pt x="12528" y="13491"/>
                      </a:lnTo>
                      <a:lnTo>
                        <a:pt x="12437" y="13585"/>
                      </a:lnTo>
                      <a:lnTo>
                        <a:pt x="12380" y="13698"/>
                      </a:lnTo>
                      <a:lnTo>
                        <a:pt x="12369" y="13754"/>
                      </a:lnTo>
                      <a:lnTo>
                        <a:pt x="12357" y="13773"/>
                      </a:lnTo>
                      <a:lnTo>
                        <a:pt x="12323" y="13792"/>
                      </a:lnTo>
                      <a:lnTo>
                        <a:pt x="12289" y="13848"/>
                      </a:lnTo>
                      <a:lnTo>
                        <a:pt x="12289" y="13886"/>
                      </a:lnTo>
                      <a:lnTo>
                        <a:pt x="12301" y="13961"/>
                      </a:lnTo>
                      <a:lnTo>
                        <a:pt x="12312" y="13999"/>
                      </a:lnTo>
                      <a:lnTo>
                        <a:pt x="12357" y="14055"/>
                      </a:lnTo>
                      <a:lnTo>
                        <a:pt x="12380" y="14074"/>
                      </a:lnTo>
                      <a:lnTo>
                        <a:pt x="12414" y="14074"/>
                      </a:lnTo>
                      <a:lnTo>
                        <a:pt x="12414" y="14224"/>
                      </a:lnTo>
                      <a:lnTo>
                        <a:pt x="12426" y="14224"/>
                      </a:lnTo>
                      <a:lnTo>
                        <a:pt x="12426" y="14243"/>
                      </a:lnTo>
                      <a:lnTo>
                        <a:pt x="12437" y="14262"/>
                      </a:lnTo>
                      <a:lnTo>
                        <a:pt x="12460" y="14318"/>
                      </a:lnTo>
                      <a:lnTo>
                        <a:pt x="12460" y="14356"/>
                      </a:lnTo>
                      <a:lnTo>
                        <a:pt x="12471" y="14413"/>
                      </a:lnTo>
                      <a:lnTo>
                        <a:pt x="12528" y="14544"/>
                      </a:lnTo>
                      <a:lnTo>
                        <a:pt x="12573" y="14695"/>
                      </a:lnTo>
                      <a:lnTo>
                        <a:pt x="12596" y="14864"/>
                      </a:lnTo>
                      <a:lnTo>
                        <a:pt x="12608" y="15071"/>
                      </a:lnTo>
                      <a:lnTo>
                        <a:pt x="12596" y="15240"/>
                      </a:lnTo>
                      <a:lnTo>
                        <a:pt x="12551" y="15372"/>
                      </a:lnTo>
                      <a:lnTo>
                        <a:pt x="12539" y="15523"/>
                      </a:lnTo>
                      <a:lnTo>
                        <a:pt x="12483" y="15598"/>
                      </a:lnTo>
                      <a:lnTo>
                        <a:pt x="12414" y="15711"/>
                      </a:lnTo>
                      <a:lnTo>
                        <a:pt x="12357" y="15843"/>
                      </a:lnTo>
                      <a:lnTo>
                        <a:pt x="12312" y="15955"/>
                      </a:lnTo>
                      <a:lnTo>
                        <a:pt x="12289" y="16068"/>
                      </a:lnTo>
                      <a:lnTo>
                        <a:pt x="12198" y="16332"/>
                      </a:lnTo>
                      <a:lnTo>
                        <a:pt x="12130" y="16369"/>
                      </a:lnTo>
                      <a:lnTo>
                        <a:pt x="12096" y="16463"/>
                      </a:lnTo>
                      <a:lnTo>
                        <a:pt x="12085" y="16482"/>
                      </a:lnTo>
                      <a:lnTo>
                        <a:pt x="12051" y="16520"/>
                      </a:lnTo>
                      <a:lnTo>
                        <a:pt x="11982" y="16576"/>
                      </a:lnTo>
                      <a:lnTo>
                        <a:pt x="11857" y="16783"/>
                      </a:lnTo>
                      <a:lnTo>
                        <a:pt x="11789" y="16840"/>
                      </a:lnTo>
                      <a:lnTo>
                        <a:pt x="11675" y="16877"/>
                      </a:lnTo>
                      <a:lnTo>
                        <a:pt x="11641" y="16877"/>
                      </a:lnTo>
                      <a:lnTo>
                        <a:pt x="11619" y="16840"/>
                      </a:lnTo>
                      <a:lnTo>
                        <a:pt x="11584" y="16802"/>
                      </a:lnTo>
                      <a:lnTo>
                        <a:pt x="11539" y="16802"/>
                      </a:lnTo>
                      <a:lnTo>
                        <a:pt x="11539" y="16840"/>
                      </a:lnTo>
                      <a:lnTo>
                        <a:pt x="11516" y="16896"/>
                      </a:lnTo>
                      <a:lnTo>
                        <a:pt x="11505" y="16934"/>
                      </a:lnTo>
                      <a:lnTo>
                        <a:pt x="11425" y="17009"/>
                      </a:lnTo>
                      <a:lnTo>
                        <a:pt x="11357" y="17028"/>
                      </a:lnTo>
                      <a:lnTo>
                        <a:pt x="11266" y="17084"/>
                      </a:lnTo>
                      <a:lnTo>
                        <a:pt x="11243" y="17103"/>
                      </a:lnTo>
                      <a:lnTo>
                        <a:pt x="11198" y="17103"/>
                      </a:lnTo>
                      <a:lnTo>
                        <a:pt x="11152" y="17122"/>
                      </a:lnTo>
                      <a:lnTo>
                        <a:pt x="11096" y="17178"/>
                      </a:lnTo>
                      <a:lnTo>
                        <a:pt x="11084" y="17216"/>
                      </a:lnTo>
                      <a:lnTo>
                        <a:pt x="11084" y="17291"/>
                      </a:lnTo>
                      <a:lnTo>
                        <a:pt x="11073" y="17310"/>
                      </a:lnTo>
                      <a:lnTo>
                        <a:pt x="11073" y="17348"/>
                      </a:lnTo>
                      <a:lnTo>
                        <a:pt x="11039" y="17348"/>
                      </a:lnTo>
                      <a:lnTo>
                        <a:pt x="11016" y="17291"/>
                      </a:lnTo>
                      <a:lnTo>
                        <a:pt x="11016" y="17160"/>
                      </a:lnTo>
                      <a:lnTo>
                        <a:pt x="10925" y="17103"/>
                      </a:lnTo>
                      <a:lnTo>
                        <a:pt x="10891" y="17103"/>
                      </a:lnTo>
                      <a:lnTo>
                        <a:pt x="10800" y="17066"/>
                      </a:lnTo>
                      <a:lnTo>
                        <a:pt x="10732" y="17178"/>
                      </a:lnTo>
                      <a:lnTo>
                        <a:pt x="10641" y="17291"/>
                      </a:lnTo>
                      <a:lnTo>
                        <a:pt x="10561" y="17385"/>
                      </a:lnTo>
                      <a:lnTo>
                        <a:pt x="10504" y="17536"/>
                      </a:lnTo>
                      <a:lnTo>
                        <a:pt x="10470" y="17705"/>
                      </a:lnTo>
                      <a:lnTo>
                        <a:pt x="10470" y="17724"/>
                      </a:lnTo>
                      <a:lnTo>
                        <a:pt x="10516" y="17799"/>
                      </a:lnTo>
                      <a:lnTo>
                        <a:pt x="10618" y="17987"/>
                      </a:lnTo>
                      <a:lnTo>
                        <a:pt x="10686" y="18138"/>
                      </a:lnTo>
                      <a:lnTo>
                        <a:pt x="10789" y="18289"/>
                      </a:lnTo>
                      <a:lnTo>
                        <a:pt x="10891" y="18477"/>
                      </a:lnTo>
                      <a:lnTo>
                        <a:pt x="10948" y="18740"/>
                      </a:lnTo>
                      <a:lnTo>
                        <a:pt x="10971" y="19022"/>
                      </a:lnTo>
                      <a:lnTo>
                        <a:pt x="10959" y="19173"/>
                      </a:lnTo>
                      <a:lnTo>
                        <a:pt x="10925" y="19286"/>
                      </a:lnTo>
                      <a:lnTo>
                        <a:pt x="10914" y="19399"/>
                      </a:lnTo>
                      <a:lnTo>
                        <a:pt x="10800" y="19474"/>
                      </a:lnTo>
                      <a:lnTo>
                        <a:pt x="10732" y="19549"/>
                      </a:lnTo>
                      <a:lnTo>
                        <a:pt x="10629" y="19643"/>
                      </a:lnTo>
                      <a:lnTo>
                        <a:pt x="10618" y="19662"/>
                      </a:lnTo>
                      <a:lnTo>
                        <a:pt x="10607" y="19700"/>
                      </a:lnTo>
                      <a:lnTo>
                        <a:pt x="10584" y="19737"/>
                      </a:lnTo>
                      <a:lnTo>
                        <a:pt x="10561" y="19813"/>
                      </a:lnTo>
                      <a:lnTo>
                        <a:pt x="10516" y="19813"/>
                      </a:lnTo>
                      <a:lnTo>
                        <a:pt x="10516" y="19869"/>
                      </a:lnTo>
                      <a:lnTo>
                        <a:pt x="10482" y="19907"/>
                      </a:lnTo>
                      <a:lnTo>
                        <a:pt x="10470" y="19944"/>
                      </a:lnTo>
                      <a:lnTo>
                        <a:pt x="10425" y="20020"/>
                      </a:lnTo>
                      <a:lnTo>
                        <a:pt x="10413" y="20020"/>
                      </a:lnTo>
                      <a:lnTo>
                        <a:pt x="10391" y="19963"/>
                      </a:lnTo>
                      <a:lnTo>
                        <a:pt x="10368" y="19925"/>
                      </a:lnTo>
                      <a:lnTo>
                        <a:pt x="10368" y="19775"/>
                      </a:lnTo>
                      <a:lnTo>
                        <a:pt x="10391" y="19756"/>
                      </a:lnTo>
                      <a:lnTo>
                        <a:pt x="10368" y="19700"/>
                      </a:lnTo>
                      <a:lnTo>
                        <a:pt x="10357" y="19643"/>
                      </a:lnTo>
                      <a:lnTo>
                        <a:pt x="10288" y="19643"/>
                      </a:lnTo>
                      <a:lnTo>
                        <a:pt x="10232" y="19587"/>
                      </a:lnTo>
                      <a:lnTo>
                        <a:pt x="10197" y="19549"/>
                      </a:lnTo>
                      <a:lnTo>
                        <a:pt x="10197" y="19493"/>
                      </a:lnTo>
                      <a:lnTo>
                        <a:pt x="10175" y="19493"/>
                      </a:lnTo>
                      <a:lnTo>
                        <a:pt x="10141" y="19474"/>
                      </a:lnTo>
                      <a:lnTo>
                        <a:pt x="10129" y="19455"/>
                      </a:lnTo>
                      <a:lnTo>
                        <a:pt x="10129" y="19417"/>
                      </a:lnTo>
                      <a:lnTo>
                        <a:pt x="10118" y="19399"/>
                      </a:lnTo>
                      <a:lnTo>
                        <a:pt x="10118" y="19361"/>
                      </a:lnTo>
                      <a:lnTo>
                        <a:pt x="10107" y="19323"/>
                      </a:lnTo>
                      <a:lnTo>
                        <a:pt x="10050" y="19229"/>
                      </a:lnTo>
                      <a:lnTo>
                        <a:pt x="10016" y="19192"/>
                      </a:lnTo>
                      <a:lnTo>
                        <a:pt x="9891" y="19116"/>
                      </a:lnTo>
                      <a:lnTo>
                        <a:pt x="9879" y="19098"/>
                      </a:lnTo>
                      <a:lnTo>
                        <a:pt x="9879" y="19079"/>
                      </a:lnTo>
                      <a:lnTo>
                        <a:pt x="9856" y="19041"/>
                      </a:lnTo>
                      <a:lnTo>
                        <a:pt x="9856" y="19022"/>
                      </a:lnTo>
                      <a:lnTo>
                        <a:pt x="9845" y="18985"/>
                      </a:lnTo>
                      <a:lnTo>
                        <a:pt x="9822" y="18947"/>
                      </a:lnTo>
                      <a:lnTo>
                        <a:pt x="9777" y="18928"/>
                      </a:lnTo>
                      <a:lnTo>
                        <a:pt x="9731" y="18928"/>
                      </a:lnTo>
                      <a:lnTo>
                        <a:pt x="9720" y="18947"/>
                      </a:lnTo>
                      <a:lnTo>
                        <a:pt x="9720" y="19079"/>
                      </a:lnTo>
                      <a:lnTo>
                        <a:pt x="9731" y="19098"/>
                      </a:lnTo>
                      <a:lnTo>
                        <a:pt x="9731" y="19173"/>
                      </a:lnTo>
                      <a:lnTo>
                        <a:pt x="9720" y="19305"/>
                      </a:lnTo>
                      <a:lnTo>
                        <a:pt x="9675" y="19417"/>
                      </a:lnTo>
                      <a:lnTo>
                        <a:pt x="9618" y="19511"/>
                      </a:lnTo>
                      <a:lnTo>
                        <a:pt x="9606" y="19662"/>
                      </a:lnTo>
                      <a:lnTo>
                        <a:pt x="9606" y="19737"/>
                      </a:lnTo>
                      <a:lnTo>
                        <a:pt x="9618" y="19775"/>
                      </a:lnTo>
                      <a:lnTo>
                        <a:pt x="9675" y="19831"/>
                      </a:lnTo>
                      <a:lnTo>
                        <a:pt x="9686" y="19850"/>
                      </a:lnTo>
                      <a:lnTo>
                        <a:pt x="9720" y="19869"/>
                      </a:lnTo>
                      <a:lnTo>
                        <a:pt x="9754" y="19944"/>
                      </a:lnTo>
                      <a:lnTo>
                        <a:pt x="9754" y="20020"/>
                      </a:lnTo>
                      <a:lnTo>
                        <a:pt x="9743" y="20020"/>
                      </a:lnTo>
                      <a:lnTo>
                        <a:pt x="9788" y="20226"/>
                      </a:lnTo>
                      <a:lnTo>
                        <a:pt x="9800" y="20283"/>
                      </a:lnTo>
                      <a:lnTo>
                        <a:pt x="9879" y="20377"/>
                      </a:lnTo>
                      <a:lnTo>
                        <a:pt x="9959" y="20433"/>
                      </a:lnTo>
                      <a:lnTo>
                        <a:pt x="10050" y="20546"/>
                      </a:lnTo>
                      <a:lnTo>
                        <a:pt x="10129" y="20603"/>
                      </a:lnTo>
                      <a:lnTo>
                        <a:pt x="10186" y="20753"/>
                      </a:lnTo>
                      <a:lnTo>
                        <a:pt x="10197" y="20923"/>
                      </a:lnTo>
                      <a:lnTo>
                        <a:pt x="10197" y="20979"/>
                      </a:lnTo>
                      <a:lnTo>
                        <a:pt x="10186" y="21017"/>
                      </a:lnTo>
                      <a:lnTo>
                        <a:pt x="10186" y="21130"/>
                      </a:lnTo>
                      <a:lnTo>
                        <a:pt x="10197" y="21167"/>
                      </a:lnTo>
                      <a:lnTo>
                        <a:pt x="10243" y="21243"/>
                      </a:lnTo>
                      <a:lnTo>
                        <a:pt x="10277" y="21337"/>
                      </a:lnTo>
                      <a:lnTo>
                        <a:pt x="10288" y="21412"/>
                      </a:lnTo>
                      <a:lnTo>
                        <a:pt x="10288" y="21468"/>
                      </a:lnTo>
                      <a:lnTo>
                        <a:pt x="10300" y="21487"/>
                      </a:lnTo>
                      <a:lnTo>
                        <a:pt x="10311" y="21562"/>
                      </a:lnTo>
                      <a:lnTo>
                        <a:pt x="10254" y="21562"/>
                      </a:lnTo>
                      <a:lnTo>
                        <a:pt x="10243" y="21581"/>
                      </a:lnTo>
                      <a:lnTo>
                        <a:pt x="10232" y="21581"/>
                      </a:lnTo>
                      <a:lnTo>
                        <a:pt x="10220" y="21600"/>
                      </a:lnTo>
                      <a:lnTo>
                        <a:pt x="10197" y="21600"/>
                      </a:lnTo>
                      <a:lnTo>
                        <a:pt x="10163" y="21525"/>
                      </a:lnTo>
                      <a:lnTo>
                        <a:pt x="10141" y="21525"/>
                      </a:lnTo>
                      <a:lnTo>
                        <a:pt x="10004" y="21393"/>
                      </a:lnTo>
                      <a:lnTo>
                        <a:pt x="9902" y="21205"/>
                      </a:lnTo>
                      <a:lnTo>
                        <a:pt x="9822" y="20960"/>
                      </a:lnTo>
                      <a:lnTo>
                        <a:pt x="9777" y="20678"/>
                      </a:lnTo>
                      <a:lnTo>
                        <a:pt x="9720" y="20396"/>
                      </a:lnTo>
                      <a:lnTo>
                        <a:pt x="9686" y="20302"/>
                      </a:lnTo>
                      <a:lnTo>
                        <a:pt x="9663" y="20189"/>
                      </a:lnTo>
                      <a:lnTo>
                        <a:pt x="9618" y="20057"/>
                      </a:lnTo>
                      <a:lnTo>
                        <a:pt x="9572" y="20020"/>
                      </a:lnTo>
                      <a:lnTo>
                        <a:pt x="9549" y="20020"/>
                      </a:lnTo>
                      <a:lnTo>
                        <a:pt x="9549" y="20038"/>
                      </a:lnTo>
                      <a:lnTo>
                        <a:pt x="9527" y="20038"/>
                      </a:lnTo>
                      <a:lnTo>
                        <a:pt x="9515" y="20020"/>
                      </a:lnTo>
                      <a:lnTo>
                        <a:pt x="9515" y="19963"/>
                      </a:lnTo>
                      <a:lnTo>
                        <a:pt x="9549" y="19681"/>
                      </a:lnTo>
                      <a:lnTo>
                        <a:pt x="9561" y="19681"/>
                      </a:lnTo>
                      <a:lnTo>
                        <a:pt x="9549" y="19662"/>
                      </a:lnTo>
                      <a:lnTo>
                        <a:pt x="9549" y="19568"/>
                      </a:lnTo>
                      <a:lnTo>
                        <a:pt x="9561" y="19493"/>
                      </a:lnTo>
                      <a:lnTo>
                        <a:pt x="9561" y="19399"/>
                      </a:lnTo>
                      <a:lnTo>
                        <a:pt x="9549" y="19173"/>
                      </a:lnTo>
                      <a:lnTo>
                        <a:pt x="9459" y="18778"/>
                      </a:lnTo>
                      <a:lnTo>
                        <a:pt x="9447" y="18590"/>
                      </a:lnTo>
                      <a:lnTo>
                        <a:pt x="9436" y="18590"/>
                      </a:lnTo>
                      <a:lnTo>
                        <a:pt x="9413" y="18571"/>
                      </a:lnTo>
                      <a:lnTo>
                        <a:pt x="9413" y="18533"/>
                      </a:lnTo>
                      <a:lnTo>
                        <a:pt x="9436" y="18477"/>
                      </a:lnTo>
                      <a:lnTo>
                        <a:pt x="9436" y="18307"/>
                      </a:lnTo>
                      <a:lnTo>
                        <a:pt x="9402" y="18251"/>
                      </a:lnTo>
                      <a:lnTo>
                        <a:pt x="9390" y="18251"/>
                      </a:lnTo>
                      <a:lnTo>
                        <a:pt x="9356" y="18213"/>
                      </a:lnTo>
                      <a:lnTo>
                        <a:pt x="9345" y="18194"/>
                      </a:lnTo>
                      <a:lnTo>
                        <a:pt x="9345" y="18176"/>
                      </a:lnTo>
                      <a:lnTo>
                        <a:pt x="9333" y="18119"/>
                      </a:lnTo>
                      <a:lnTo>
                        <a:pt x="9322" y="18100"/>
                      </a:lnTo>
                      <a:lnTo>
                        <a:pt x="9265" y="18213"/>
                      </a:lnTo>
                      <a:lnTo>
                        <a:pt x="9220" y="18345"/>
                      </a:lnTo>
                      <a:lnTo>
                        <a:pt x="9163" y="18439"/>
                      </a:lnTo>
                      <a:lnTo>
                        <a:pt x="9072" y="18458"/>
                      </a:lnTo>
                      <a:lnTo>
                        <a:pt x="9049" y="18458"/>
                      </a:lnTo>
                      <a:lnTo>
                        <a:pt x="9015" y="18439"/>
                      </a:lnTo>
                      <a:lnTo>
                        <a:pt x="9015" y="18401"/>
                      </a:lnTo>
                      <a:lnTo>
                        <a:pt x="9004" y="18364"/>
                      </a:lnTo>
                      <a:lnTo>
                        <a:pt x="9004" y="18194"/>
                      </a:lnTo>
                      <a:lnTo>
                        <a:pt x="9015" y="18138"/>
                      </a:lnTo>
                      <a:lnTo>
                        <a:pt x="9015" y="18006"/>
                      </a:lnTo>
                      <a:lnTo>
                        <a:pt x="9004" y="17987"/>
                      </a:lnTo>
                      <a:lnTo>
                        <a:pt x="9004" y="17950"/>
                      </a:lnTo>
                      <a:lnTo>
                        <a:pt x="8992" y="17931"/>
                      </a:lnTo>
                      <a:lnTo>
                        <a:pt x="8936" y="17724"/>
                      </a:lnTo>
                      <a:lnTo>
                        <a:pt x="8856" y="17536"/>
                      </a:lnTo>
                      <a:lnTo>
                        <a:pt x="8822" y="17461"/>
                      </a:lnTo>
                      <a:lnTo>
                        <a:pt x="8731" y="17348"/>
                      </a:lnTo>
                      <a:lnTo>
                        <a:pt x="8708" y="17272"/>
                      </a:lnTo>
                      <a:lnTo>
                        <a:pt x="8674" y="17122"/>
                      </a:lnTo>
                      <a:lnTo>
                        <a:pt x="8674" y="17028"/>
                      </a:lnTo>
                      <a:lnTo>
                        <a:pt x="8651" y="16915"/>
                      </a:lnTo>
                      <a:lnTo>
                        <a:pt x="8617" y="16877"/>
                      </a:lnTo>
                      <a:lnTo>
                        <a:pt x="8492" y="16802"/>
                      </a:lnTo>
                      <a:lnTo>
                        <a:pt x="8458" y="16934"/>
                      </a:lnTo>
                      <a:lnTo>
                        <a:pt x="8424" y="17028"/>
                      </a:lnTo>
                      <a:lnTo>
                        <a:pt x="8333" y="17084"/>
                      </a:lnTo>
                      <a:lnTo>
                        <a:pt x="8219" y="17084"/>
                      </a:lnTo>
                      <a:lnTo>
                        <a:pt x="8185" y="17066"/>
                      </a:lnTo>
                      <a:lnTo>
                        <a:pt x="8163" y="17009"/>
                      </a:lnTo>
                      <a:lnTo>
                        <a:pt x="8128" y="16990"/>
                      </a:lnTo>
                      <a:lnTo>
                        <a:pt x="8117" y="17028"/>
                      </a:lnTo>
                      <a:lnTo>
                        <a:pt x="8094" y="17084"/>
                      </a:lnTo>
                      <a:lnTo>
                        <a:pt x="8003" y="17160"/>
                      </a:lnTo>
                      <a:lnTo>
                        <a:pt x="7992" y="17178"/>
                      </a:lnTo>
                      <a:lnTo>
                        <a:pt x="7981" y="17272"/>
                      </a:lnTo>
                      <a:lnTo>
                        <a:pt x="7981" y="17348"/>
                      </a:lnTo>
                      <a:lnTo>
                        <a:pt x="7958" y="17385"/>
                      </a:lnTo>
                      <a:lnTo>
                        <a:pt x="7935" y="17442"/>
                      </a:lnTo>
                      <a:lnTo>
                        <a:pt x="7833" y="17555"/>
                      </a:lnTo>
                      <a:lnTo>
                        <a:pt x="7731" y="17649"/>
                      </a:lnTo>
                      <a:lnTo>
                        <a:pt x="7651" y="17743"/>
                      </a:lnTo>
                      <a:lnTo>
                        <a:pt x="7378" y="18194"/>
                      </a:lnTo>
                      <a:lnTo>
                        <a:pt x="7367" y="18251"/>
                      </a:lnTo>
                      <a:lnTo>
                        <a:pt x="7333" y="18289"/>
                      </a:lnTo>
                      <a:lnTo>
                        <a:pt x="7310" y="18307"/>
                      </a:lnTo>
                      <a:lnTo>
                        <a:pt x="7276" y="18364"/>
                      </a:lnTo>
                      <a:lnTo>
                        <a:pt x="7264" y="18364"/>
                      </a:lnTo>
                      <a:lnTo>
                        <a:pt x="7219" y="18383"/>
                      </a:lnTo>
                      <a:lnTo>
                        <a:pt x="7151" y="18439"/>
                      </a:lnTo>
                      <a:lnTo>
                        <a:pt x="7117" y="18458"/>
                      </a:lnTo>
                      <a:lnTo>
                        <a:pt x="7083" y="18533"/>
                      </a:lnTo>
                      <a:lnTo>
                        <a:pt x="7083" y="18684"/>
                      </a:lnTo>
                      <a:lnTo>
                        <a:pt x="7094" y="18759"/>
                      </a:lnTo>
                      <a:lnTo>
                        <a:pt x="7105" y="18853"/>
                      </a:lnTo>
                      <a:lnTo>
                        <a:pt x="7105" y="18928"/>
                      </a:lnTo>
                      <a:lnTo>
                        <a:pt x="7094" y="19192"/>
                      </a:lnTo>
                      <a:lnTo>
                        <a:pt x="7060" y="19399"/>
                      </a:lnTo>
                      <a:lnTo>
                        <a:pt x="7083" y="19587"/>
                      </a:lnTo>
                      <a:lnTo>
                        <a:pt x="7060" y="19606"/>
                      </a:lnTo>
                      <a:lnTo>
                        <a:pt x="7060" y="19643"/>
                      </a:lnTo>
                      <a:lnTo>
                        <a:pt x="7003" y="19643"/>
                      </a:lnTo>
                      <a:lnTo>
                        <a:pt x="6980" y="19681"/>
                      </a:lnTo>
                      <a:lnTo>
                        <a:pt x="6969" y="19737"/>
                      </a:lnTo>
                      <a:lnTo>
                        <a:pt x="6946" y="19813"/>
                      </a:lnTo>
                      <a:lnTo>
                        <a:pt x="6946" y="19850"/>
                      </a:lnTo>
                      <a:lnTo>
                        <a:pt x="6923" y="19907"/>
                      </a:lnTo>
                      <a:lnTo>
                        <a:pt x="6889" y="19925"/>
                      </a:lnTo>
                      <a:lnTo>
                        <a:pt x="6878" y="19925"/>
                      </a:lnTo>
                      <a:lnTo>
                        <a:pt x="6832" y="20001"/>
                      </a:lnTo>
                      <a:lnTo>
                        <a:pt x="6810" y="20095"/>
                      </a:lnTo>
                      <a:lnTo>
                        <a:pt x="6776" y="20132"/>
                      </a:lnTo>
                      <a:lnTo>
                        <a:pt x="6719" y="20132"/>
                      </a:lnTo>
                      <a:lnTo>
                        <a:pt x="6707" y="20095"/>
                      </a:lnTo>
                      <a:lnTo>
                        <a:pt x="6707" y="20057"/>
                      </a:lnTo>
                      <a:lnTo>
                        <a:pt x="6696" y="20057"/>
                      </a:lnTo>
                      <a:lnTo>
                        <a:pt x="6662" y="20020"/>
                      </a:lnTo>
                      <a:lnTo>
                        <a:pt x="6662" y="20001"/>
                      </a:lnTo>
                      <a:lnTo>
                        <a:pt x="6605" y="19737"/>
                      </a:lnTo>
                      <a:lnTo>
                        <a:pt x="6548" y="19493"/>
                      </a:lnTo>
                      <a:lnTo>
                        <a:pt x="6469" y="19286"/>
                      </a:lnTo>
                      <a:lnTo>
                        <a:pt x="6435" y="19229"/>
                      </a:lnTo>
                      <a:lnTo>
                        <a:pt x="6423" y="19135"/>
                      </a:lnTo>
                      <a:lnTo>
                        <a:pt x="6423" y="19079"/>
                      </a:lnTo>
                      <a:lnTo>
                        <a:pt x="6389" y="18928"/>
                      </a:lnTo>
                      <a:lnTo>
                        <a:pt x="6355" y="18815"/>
                      </a:lnTo>
                      <a:lnTo>
                        <a:pt x="6355" y="18759"/>
                      </a:lnTo>
                      <a:lnTo>
                        <a:pt x="6332" y="18684"/>
                      </a:lnTo>
                      <a:lnTo>
                        <a:pt x="6298" y="18533"/>
                      </a:lnTo>
                      <a:lnTo>
                        <a:pt x="6241" y="18345"/>
                      </a:lnTo>
                      <a:lnTo>
                        <a:pt x="6196" y="18138"/>
                      </a:lnTo>
                      <a:lnTo>
                        <a:pt x="6150" y="17912"/>
                      </a:lnTo>
                      <a:lnTo>
                        <a:pt x="6128" y="17705"/>
                      </a:lnTo>
                      <a:lnTo>
                        <a:pt x="6128" y="17668"/>
                      </a:lnTo>
                      <a:lnTo>
                        <a:pt x="6105" y="17630"/>
                      </a:lnTo>
                      <a:lnTo>
                        <a:pt x="6105" y="17611"/>
                      </a:lnTo>
                      <a:lnTo>
                        <a:pt x="6128" y="17536"/>
                      </a:lnTo>
                      <a:lnTo>
                        <a:pt x="6128" y="17479"/>
                      </a:lnTo>
                      <a:lnTo>
                        <a:pt x="6139" y="17442"/>
                      </a:lnTo>
                      <a:lnTo>
                        <a:pt x="6139" y="17291"/>
                      </a:lnTo>
                      <a:lnTo>
                        <a:pt x="6128" y="17197"/>
                      </a:lnTo>
                      <a:lnTo>
                        <a:pt x="6093" y="17122"/>
                      </a:lnTo>
                      <a:lnTo>
                        <a:pt x="6093" y="17028"/>
                      </a:lnTo>
                      <a:lnTo>
                        <a:pt x="6128" y="16990"/>
                      </a:lnTo>
                      <a:lnTo>
                        <a:pt x="6128" y="16971"/>
                      </a:lnTo>
                      <a:lnTo>
                        <a:pt x="6082" y="16971"/>
                      </a:lnTo>
                      <a:lnTo>
                        <a:pt x="6048" y="17066"/>
                      </a:lnTo>
                      <a:lnTo>
                        <a:pt x="6037" y="17122"/>
                      </a:lnTo>
                      <a:lnTo>
                        <a:pt x="6014" y="17178"/>
                      </a:lnTo>
                      <a:lnTo>
                        <a:pt x="5934" y="17310"/>
                      </a:lnTo>
                      <a:lnTo>
                        <a:pt x="5889" y="17310"/>
                      </a:lnTo>
                      <a:lnTo>
                        <a:pt x="5809" y="17272"/>
                      </a:lnTo>
                      <a:lnTo>
                        <a:pt x="5741" y="17178"/>
                      </a:lnTo>
                      <a:lnTo>
                        <a:pt x="5684" y="17066"/>
                      </a:lnTo>
                      <a:lnTo>
                        <a:pt x="5627" y="16971"/>
                      </a:lnTo>
                      <a:lnTo>
                        <a:pt x="5650" y="16934"/>
                      </a:lnTo>
                      <a:lnTo>
                        <a:pt x="5741" y="16934"/>
                      </a:lnTo>
                      <a:lnTo>
                        <a:pt x="5764" y="16915"/>
                      </a:lnTo>
                      <a:lnTo>
                        <a:pt x="5775" y="16896"/>
                      </a:lnTo>
                      <a:lnTo>
                        <a:pt x="5798" y="16840"/>
                      </a:lnTo>
                      <a:lnTo>
                        <a:pt x="5809" y="16821"/>
                      </a:lnTo>
                      <a:lnTo>
                        <a:pt x="5764" y="16802"/>
                      </a:lnTo>
                      <a:lnTo>
                        <a:pt x="5696" y="16802"/>
                      </a:lnTo>
                      <a:lnTo>
                        <a:pt x="5593" y="16746"/>
                      </a:lnTo>
                      <a:lnTo>
                        <a:pt x="5491" y="16652"/>
                      </a:lnTo>
                      <a:lnTo>
                        <a:pt x="5423" y="16539"/>
                      </a:lnTo>
                      <a:lnTo>
                        <a:pt x="5411" y="16482"/>
                      </a:lnTo>
                      <a:lnTo>
                        <a:pt x="5377" y="16426"/>
                      </a:lnTo>
                      <a:lnTo>
                        <a:pt x="5355" y="16275"/>
                      </a:lnTo>
                      <a:lnTo>
                        <a:pt x="5343" y="16256"/>
                      </a:lnTo>
                      <a:lnTo>
                        <a:pt x="5309" y="16238"/>
                      </a:lnTo>
                      <a:lnTo>
                        <a:pt x="5127" y="16238"/>
                      </a:lnTo>
                      <a:lnTo>
                        <a:pt x="5082" y="16275"/>
                      </a:lnTo>
                      <a:lnTo>
                        <a:pt x="5048" y="16275"/>
                      </a:lnTo>
                      <a:lnTo>
                        <a:pt x="4923" y="16238"/>
                      </a:lnTo>
                      <a:lnTo>
                        <a:pt x="4900" y="16275"/>
                      </a:lnTo>
                      <a:lnTo>
                        <a:pt x="4707" y="16275"/>
                      </a:lnTo>
                      <a:lnTo>
                        <a:pt x="4581" y="16256"/>
                      </a:lnTo>
                      <a:lnTo>
                        <a:pt x="4422" y="16238"/>
                      </a:lnTo>
                      <a:lnTo>
                        <a:pt x="4286" y="16200"/>
                      </a:lnTo>
                      <a:lnTo>
                        <a:pt x="4263" y="16200"/>
                      </a:lnTo>
                      <a:lnTo>
                        <a:pt x="4240" y="16181"/>
                      </a:lnTo>
                      <a:lnTo>
                        <a:pt x="4206" y="16181"/>
                      </a:lnTo>
                      <a:lnTo>
                        <a:pt x="4184" y="16162"/>
                      </a:lnTo>
                      <a:lnTo>
                        <a:pt x="4149" y="16162"/>
                      </a:lnTo>
                      <a:lnTo>
                        <a:pt x="4138" y="16144"/>
                      </a:lnTo>
                      <a:lnTo>
                        <a:pt x="4127" y="16144"/>
                      </a:lnTo>
                      <a:lnTo>
                        <a:pt x="4115" y="16106"/>
                      </a:lnTo>
                      <a:lnTo>
                        <a:pt x="4081" y="16012"/>
                      </a:lnTo>
                      <a:lnTo>
                        <a:pt x="4081" y="15955"/>
                      </a:lnTo>
                      <a:lnTo>
                        <a:pt x="4013" y="15824"/>
                      </a:lnTo>
                      <a:lnTo>
                        <a:pt x="3956" y="15824"/>
                      </a:lnTo>
                      <a:lnTo>
                        <a:pt x="3922" y="15843"/>
                      </a:lnTo>
                      <a:lnTo>
                        <a:pt x="3888" y="15955"/>
                      </a:lnTo>
                      <a:lnTo>
                        <a:pt x="3661" y="15955"/>
                      </a:lnTo>
                      <a:lnTo>
                        <a:pt x="3570" y="15843"/>
                      </a:lnTo>
                      <a:lnTo>
                        <a:pt x="3501" y="15730"/>
                      </a:lnTo>
                      <a:lnTo>
                        <a:pt x="3456" y="15692"/>
                      </a:lnTo>
                      <a:lnTo>
                        <a:pt x="3422" y="15654"/>
                      </a:lnTo>
                      <a:lnTo>
                        <a:pt x="3388" y="15654"/>
                      </a:lnTo>
                      <a:lnTo>
                        <a:pt x="3354" y="15636"/>
                      </a:lnTo>
                      <a:lnTo>
                        <a:pt x="3308" y="15598"/>
                      </a:lnTo>
                      <a:lnTo>
                        <a:pt x="3297" y="15560"/>
                      </a:lnTo>
                      <a:lnTo>
                        <a:pt x="3297" y="15466"/>
                      </a:lnTo>
                      <a:lnTo>
                        <a:pt x="3183" y="15184"/>
                      </a:lnTo>
                      <a:lnTo>
                        <a:pt x="3104" y="15090"/>
                      </a:lnTo>
                      <a:lnTo>
                        <a:pt x="3013" y="15052"/>
                      </a:lnTo>
                      <a:lnTo>
                        <a:pt x="2990" y="15052"/>
                      </a:lnTo>
                      <a:lnTo>
                        <a:pt x="2956" y="15090"/>
                      </a:lnTo>
                      <a:lnTo>
                        <a:pt x="2910" y="15240"/>
                      </a:lnTo>
                      <a:lnTo>
                        <a:pt x="2910" y="15410"/>
                      </a:lnTo>
                      <a:lnTo>
                        <a:pt x="2933" y="15466"/>
                      </a:lnTo>
                      <a:lnTo>
                        <a:pt x="2967" y="15636"/>
                      </a:lnTo>
                      <a:lnTo>
                        <a:pt x="3024" y="15805"/>
                      </a:lnTo>
                      <a:lnTo>
                        <a:pt x="3115" y="15955"/>
                      </a:lnTo>
                      <a:lnTo>
                        <a:pt x="3195" y="16012"/>
                      </a:lnTo>
                      <a:lnTo>
                        <a:pt x="3195" y="16087"/>
                      </a:lnTo>
                      <a:lnTo>
                        <a:pt x="3217" y="16106"/>
                      </a:lnTo>
                      <a:lnTo>
                        <a:pt x="3217" y="16162"/>
                      </a:lnTo>
                      <a:lnTo>
                        <a:pt x="3229" y="16200"/>
                      </a:lnTo>
                      <a:lnTo>
                        <a:pt x="3274" y="16162"/>
                      </a:lnTo>
                      <a:lnTo>
                        <a:pt x="3285" y="16106"/>
                      </a:lnTo>
                      <a:lnTo>
                        <a:pt x="3308" y="16068"/>
                      </a:lnTo>
                      <a:lnTo>
                        <a:pt x="3331" y="16106"/>
                      </a:lnTo>
                      <a:lnTo>
                        <a:pt x="3331" y="16238"/>
                      </a:lnTo>
                      <a:lnTo>
                        <a:pt x="3308" y="16275"/>
                      </a:lnTo>
                      <a:lnTo>
                        <a:pt x="3285" y="16332"/>
                      </a:lnTo>
                      <a:lnTo>
                        <a:pt x="3285" y="16388"/>
                      </a:lnTo>
                      <a:lnTo>
                        <a:pt x="3308" y="16482"/>
                      </a:lnTo>
                      <a:lnTo>
                        <a:pt x="3365" y="16539"/>
                      </a:lnTo>
                      <a:lnTo>
                        <a:pt x="3411" y="16539"/>
                      </a:lnTo>
                      <a:lnTo>
                        <a:pt x="3456" y="16557"/>
                      </a:lnTo>
                      <a:lnTo>
                        <a:pt x="3479" y="16557"/>
                      </a:lnTo>
                      <a:lnTo>
                        <a:pt x="3638" y="16539"/>
                      </a:lnTo>
                      <a:lnTo>
                        <a:pt x="3740" y="16445"/>
                      </a:lnTo>
                      <a:lnTo>
                        <a:pt x="3831" y="16332"/>
                      </a:lnTo>
                      <a:lnTo>
                        <a:pt x="3899" y="16181"/>
                      </a:lnTo>
                      <a:lnTo>
                        <a:pt x="3979" y="16049"/>
                      </a:lnTo>
                      <a:lnTo>
                        <a:pt x="3979" y="16332"/>
                      </a:lnTo>
                      <a:lnTo>
                        <a:pt x="4059" y="16482"/>
                      </a:lnTo>
                      <a:lnTo>
                        <a:pt x="4138" y="16576"/>
                      </a:lnTo>
                      <a:lnTo>
                        <a:pt x="4263" y="16652"/>
                      </a:lnTo>
                      <a:lnTo>
                        <a:pt x="4297" y="16670"/>
                      </a:lnTo>
                      <a:lnTo>
                        <a:pt x="4320" y="16783"/>
                      </a:lnTo>
                      <a:lnTo>
                        <a:pt x="4343" y="16802"/>
                      </a:lnTo>
                      <a:lnTo>
                        <a:pt x="4354" y="16840"/>
                      </a:lnTo>
                      <a:lnTo>
                        <a:pt x="4354" y="16821"/>
                      </a:lnTo>
                      <a:lnTo>
                        <a:pt x="4365" y="16840"/>
                      </a:lnTo>
                      <a:lnTo>
                        <a:pt x="4400" y="16877"/>
                      </a:lnTo>
                      <a:lnTo>
                        <a:pt x="4411" y="16896"/>
                      </a:lnTo>
                      <a:lnTo>
                        <a:pt x="4445" y="16915"/>
                      </a:lnTo>
                      <a:lnTo>
                        <a:pt x="4445" y="16934"/>
                      </a:lnTo>
                      <a:lnTo>
                        <a:pt x="4422" y="17066"/>
                      </a:lnTo>
                      <a:lnTo>
                        <a:pt x="4377" y="17160"/>
                      </a:lnTo>
                      <a:lnTo>
                        <a:pt x="4320" y="17254"/>
                      </a:lnTo>
                      <a:lnTo>
                        <a:pt x="4309" y="17367"/>
                      </a:lnTo>
                      <a:lnTo>
                        <a:pt x="4263" y="17367"/>
                      </a:lnTo>
                      <a:lnTo>
                        <a:pt x="4229" y="17385"/>
                      </a:lnTo>
                      <a:lnTo>
                        <a:pt x="4172" y="17479"/>
                      </a:lnTo>
                      <a:lnTo>
                        <a:pt x="4172" y="17536"/>
                      </a:lnTo>
                      <a:lnTo>
                        <a:pt x="4149" y="17574"/>
                      </a:lnTo>
                      <a:lnTo>
                        <a:pt x="4149" y="17649"/>
                      </a:lnTo>
                      <a:lnTo>
                        <a:pt x="4138" y="17668"/>
                      </a:lnTo>
                      <a:lnTo>
                        <a:pt x="4127" y="17724"/>
                      </a:lnTo>
                      <a:lnTo>
                        <a:pt x="4081" y="17724"/>
                      </a:lnTo>
                      <a:lnTo>
                        <a:pt x="4059" y="17762"/>
                      </a:lnTo>
                      <a:lnTo>
                        <a:pt x="4036" y="17818"/>
                      </a:lnTo>
                      <a:lnTo>
                        <a:pt x="4024" y="17837"/>
                      </a:lnTo>
                      <a:lnTo>
                        <a:pt x="4002" y="17931"/>
                      </a:lnTo>
                      <a:lnTo>
                        <a:pt x="3945" y="17931"/>
                      </a:lnTo>
                      <a:lnTo>
                        <a:pt x="3888" y="18025"/>
                      </a:lnTo>
                      <a:lnTo>
                        <a:pt x="3865" y="18082"/>
                      </a:lnTo>
                      <a:lnTo>
                        <a:pt x="3843" y="18119"/>
                      </a:lnTo>
                      <a:lnTo>
                        <a:pt x="3843" y="18176"/>
                      </a:lnTo>
                      <a:lnTo>
                        <a:pt x="3752" y="18194"/>
                      </a:lnTo>
                      <a:lnTo>
                        <a:pt x="3638" y="18251"/>
                      </a:lnTo>
                      <a:lnTo>
                        <a:pt x="3536" y="18289"/>
                      </a:lnTo>
                      <a:lnTo>
                        <a:pt x="3456" y="18364"/>
                      </a:lnTo>
                      <a:lnTo>
                        <a:pt x="3422" y="18458"/>
                      </a:lnTo>
                      <a:lnTo>
                        <a:pt x="3445" y="18495"/>
                      </a:lnTo>
                      <a:lnTo>
                        <a:pt x="3456" y="18533"/>
                      </a:lnTo>
                      <a:lnTo>
                        <a:pt x="3081" y="18721"/>
                      </a:lnTo>
                      <a:lnTo>
                        <a:pt x="3024" y="18759"/>
                      </a:lnTo>
                      <a:lnTo>
                        <a:pt x="2944" y="18853"/>
                      </a:lnTo>
                      <a:lnTo>
                        <a:pt x="2853" y="18928"/>
                      </a:lnTo>
                      <a:lnTo>
                        <a:pt x="2785" y="19003"/>
                      </a:lnTo>
                      <a:lnTo>
                        <a:pt x="2637" y="19003"/>
                      </a:lnTo>
                      <a:lnTo>
                        <a:pt x="2603" y="19041"/>
                      </a:lnTo>
                      <a:lnTo>
                        <a:pt x="2569" y="19098"/>
                      </a:lnTo>
                      <a:lnTo>
                        <a:pt x="2512" y="19135"/>
                      </a:lnTo>
                      <a:lnTo>
                        <a:pt x="2456" y="19135"/>
                      </a:lnTo>
                      <a:lnTo>
                        <a:pt x="2433" y="19173"/>
                      </a:lnTo>
                      <a:lnTo>
                        <a:pt x="2410" y="19173"/>
                      </a:lnTo>
                      <a:lnTo>
                        <a:pt x="2296" y="19079"/>
                      </a:lnTo>
                      <a:lnTo>
                        <a:pt x="2285" y="19079"/>
                      </a:lnTo>
                      <a:lnTo>
                        <a:pt x="2296" y="19041"/>
                      </a:lnTo>
                      <a:lnTo>
                        <a:pt x="2296" y="19022"/>
                      </a:lnTo>
                      <a:lnTo>
                        <a:pt x="2228" y="18778"/>
                      </a:lnTo>
                      <a:lnTo>
                        <a:pt x="2205" y="18590"/>
                      </a:lnTo>
                      <a:lnTo>
                        <a:pt x="2171" y="18552"/>
                      </a:lnTo>
                      <a:lnTo>
                        <a:pt x="2171" y="18439"/>
                      </a:lnTo>
                      <a:lnTo>
                        <a:pt x="2183" y="18383"/>
                      </a:lnTo>
                      <a:lnTo>
                        <a:pt x="2183" y="18213"/>
                      </a:lnTo>
                      <a:lnTo>
                        <a:pt x="2171" y="18176"/>
                      </a:lnTo>
                      <a:lnTo>
                        <a:pt x="2149" y="18119"/>
                      </a:lnTo>
                      <a:lnTo>
                        <a:pt x="2115" y="18100"/>
                      </a:lnTo>
                      <a:lnTo>
                        <a:pt x="2024" y="17950"/>
                      </a:lnTo>
                      <a:lnTo>
                        <a:pt x="1967" y="17818"/>
                      </a:lnTo>
                      <a:lnTo>
                        <a:pt x="1910" y="17649"/>
                      </a:lnTo>
                      <a:lnTo>
                        <a:pt x="1899" y="17517"/>
                      </a:lnTo>
                      <a:lnTo>
                        <a:pt x="1773" y="17404"/>
                      </a:lnTo>
                      <a:lnTo>
                        <a:pt x="1717" y="17254"/>
                      </a:lnTo>
                      <a:lnTo>
                        <a:pt x="1705" y="16990"/>
                      </a:lnTo>
                      <a:lnTo>
                        <a:pt x="1705" y="16915"/>
                      </a:lnTo>
                      <a:lnTo>
                        <a:pt x="1683" y="16840"/>
                      </a:lnTo>
                      <a:lnTo>
                        <a:pt x="1648" y="16708"/>
                      </a:lnTo>
                      <a:lnTo>
                        <a:pt x="1626" y="16633"/>
                      </a:lnTo>
                      <a:lnTo>
                        <a:pt x="1603" y="16614"/>
                      </a:lnTo>
                      <a:lnTo>
                        <a:pt x="1546" y="16520"/>
                      </a:lnTo>
                      <a:lnTo>
                        <a:pt x="1489" y="16520"/>
                      </a:lnTo>
                      <a:lnTo>
                        <a:pt x="1478" y="16482"/>
                      </a:lnTo>
                      <a:lnTo>
                        <a:pt x="1455" y="16445"/>
                      </a:lnTo>
                      <a:lnTo>
                        <a:pt x="1455" y="16351"/>
                      </a:lnTo>
                      <a:lnTo>
                        <a:pt x="1444" y="16332"/>
                      </a:lnTo>
                      <a:lnTo>
                        <a:pt x="1444" y="16275"/>
                      </a:lnTo>
                      <a:lnTo>
                        <a:pt x="1432" y="16200"/>
                      </a:lnTo>
                      <a:lnTo>
                        <a:pt x="1376" y="16106"/>
                      </a:lnTo>
                      <a:lnTo>
                        <a:pt x="1228" y="15730"/>
                      </a:lnTo>
                      <a:lnTo>
                        <a:pt x="1216" y="15711"/>
                      </a:lnTo>
                      <a:lnTo>
                        <a:pt x="1205" y="15654"/>
                      </a:lnTo>
                      <a:lnTo>
                        <a:pt x="1148" y="15560"/>
                      </a:lnTo>
                      <a:lnTo>
                        <a:pt x="1148" y="15504"/>
                      </a:lnTo>
                      <a:lnTo>
                        <a:pt x="1160" y="15429"/>
                      </a:lnTo>
                      <a:lnTo>
                        <a:pt x="1160" y="15353"/>
                      </a:lnTo>
                      <a:lnTo>
                        <a:pt x="1171" y="15278"/>
                      </a:lnTo>
                      <a:lnTo>
                        <a:pt x="1171" y="15222"/>
                      </a:lnTo>
                      <a:lnTo>
                        <a:pt x="1069" y="14808"/>
                      </a:lnTo>
                      <a:lnTo>
                        <a:pt x="1069" y="14789"/>
                      </a:lnTo>
                      <a:lnTo>
                        <a:pt x="1103" y="14732"/>
                      </a:lnTo>
                      <a:lnTo>
                        <a:pt x="1114" y="14732"/>
                      </a:lnTo>
                      <a:lnTo>
                        <a:pt x="1114" y="14714"/>
                      </a:lnTo>
                      <a:lnTo>
                        <a:pt x="1160" y="14507"/>
                      </a:lnTo>
                      <a:lnTo>
                        <a:pt x="1182" y="14318"/>
                      </a:lnTo>
                      <a:lnTo>
                        <a:pt x="1216" y="14224"/>
                      </a:lnTo>
                      <a:lnTo>
                        <a:pt x="1262" y="14130"/>
                      </a:lnTo>
                      <a:lnTo>
                        <a:pt x="1296" y="14055"/>
                      </a:lnTo>
                      <a:lnTo>
                        <a:pt x="1319" y="13942"/>
                      </a:lnTo>
                      <a:lnTo>
                        <a:pt x="1319" y="13848"/>
                      </a:lnTo>
                      <a:lnTo>
                        <a:pt x="1296" y="13773"/>
                      </a:lnTo>
                      <a:lnTo>
                        <a:pt x="1285" y="13679"/>
                      </a:lnTo>
                      <a:lnTo>
                        <a:pt x="1285" y="13585"/>
                      </a:lnTo>
                      <a:lnTo>
                        <a:pt x="1296" y="13547"/>
                      </a:lnTo>
                      <a:lnTo>
                        <a:pt x="1319" y="13547"/>
                      </a:lnTo>
                      <a:lnTo>
                        <a:pt x="1319" y="13453"/>
                      </a:lnTo>
                      <a:lnTo>
                        <a:pt x="1296" y="13491"/>
                      </a:lnTo>
                      <a:lnTo>
                        <a:pt x="1273" y="13509"/>
                      </a:lnTo>
                      <a:lnTo>
                        <a:pt x="1262" y="13528"/>
                      </a:lnTo>
                      <a:lnTo>
                        <a:pt x="1182" y="13528"/>
                      </a:lnTo>
                      <a:lnTo>
                        <a:pt x="1160" y="13509"/>
                      </a:lnTo>
                      <a:lnTo>
                        <a:pt x="1148" y="13453"/>
                      </a:lnTo>
                      <a:lnTo>
                        <a:pt x="1091" y="13528"/>
                      </a:lnTo>
                      <a:lnTo>
                        <a:pt x="1046" y="13585"/>
                      </a:lnTo>
                      <a:lnTo>
                        <a:pt x="989" y="13622"/>
                      </a:lnTo>
                      <a:lnTo>
                        <a:pt x="898" y="13660"/>
                      </a:lnTo>
                      <a:lnTo>
                        <a:pt x="841" y="13622"/>
                      </a:lnTo>
                      <a:lnTo>
                        <a:pt x="784" y="13547"/>
                      </a:lnTo>
                      <a:lnTo>
                        <a:pt x="750" y="13491"/>
                      </a:lnTo>
                      <a:lnTo>
                        <a:pt x="671" y="13453"/>
                      </a:lnTo>
                      <a:lnTo>
                        <a:pt x="648" y="13453"/>
                      </a:lnTo>
                      <a:lnTo>
                        <a:pt x="614" y="13491"/>
                      </a:lnTo>
                      <a:lnTo>
                        <a:pt x="603" y="13528"/>
                      </a:lnTo>
                      <a:lnTo>
                        <a:pt x="568" y="13585"/>
                      </a:lnTo>
                      <a:lnTo>
                        <a:pt x="546" y="13660"/>
                      </a:lnTo>
                      <a:lnTo>
                        <a:pt x="512" y="13660"/>
                      </a:lnTo>
                      <a:lnTo>
                        <a:pt x="455" y="13622"/>
                      </a:lnTo>
                      <a:lnTo>
                        <a:pt x="398" y="13547"/>
                      </a:lnTo>
                      <a:lnTo>
                        <a:pt x="341" y="13509"/>
                      </a:lnTo>
                      <a:lnTo>
                        <a:pt x="250" y="13509"/>
                      </a:lnTo>
                      <a:lnTo>
                        <a:pt x="273" y="13453"/>
                      </a:lnTo>
                      <a:lnTo>
                        <a:pt x="261" y="13434"/>
                      </a:lnTo>
                      <a:lnTo>
                        <a:pt x="227" y="13415"/>
                      </a:lnTo>
                      <a:lnTo>
                        <a:pt x="205" y="13359"/>
                      </a:lnTo>
                      <a:lnTo>
                        <a:pt x="171" y="13340"/>
                      </a:lnTo>
                      <a:lnTo>
                        <a:pt x="148" y="13246"/>
                      </a:lnTo>
                      <a:lnTo>
                        <a:pt x="159" y="13227"/>
                      </a:lnTo>
                      <a:lnTo>
                        <a:pt x="136" y="13171"/>
                      </a:lnTo>
                      <a:lnTo>
                        <a:pt x="91" y="13133"/>
                      </a:lnTo>
                      <a:lnTo>
                        <a:pt x="0" y="13077"/>
                      </a:lnTo>
                      <a:lnTo>
                        <a:pt x="45" y="13020"/>
                      </a:lnTo>
                      <a:lnTo>
                        <a:pt x="80" y="12983"/>
                      </a:lnTo>
                      <a:lnTo>
                        <a:pt x="91" y="12964"/>
                      </a:lnTo>
                      <a:lnTo>
                        <a:pt x="102" y="12926"/>
                      </a:lnTo>
                      <a:lnTo>
                        <a:pt x="102" y="12776"/>
                      </a:lnTo>
                      <a:lnTo>
                        <a:pt x="45" y="12776"/>
                      </a:lnTo>
                      <a:lnTo>
                        <a:pt x="23" y="12757"/>
                      </a:lnTo>
                      <a:lnTo>
                        <a:pt x="23" y="12719"/>
                      </a:lnTo>
                      <a:lnTo>
                        <a:pt x="45" y="12625"/>
                      </a:lnTo>
                      <a:lnTo>
                        <a:pt x="102" y="12569"/>
                      </a:lnTo>
                      <a:lnTo>
                        <a:pt x="307" y="12512"/>
                      </a:lnTo>
                      <a:lnTo>
                        <a:pt x="387" y="12493"/>
                      </a:lnTo>
                      <a:lnTo>
                        <a:pt x="443" y="12475"/>
                      </a:lnTo>
                      <a:lnTo>
                        <a:pt x="421" y="12418"/>
                      </a:lnTo>
                      <a:lnTo>
                        <a:pt x="398" y="12418"/>
                      </a:lnTo>
                      <a:lnTo>
                        <a:pt x="398" y="12380"/>
                      </a:lnTo>
                      <a:lnTo>
                        <a:pt x="432" y="12343"/>
                      </a:lnTo>
                      <a:lnTo>
                        <a:pt x="705" y="12343"/>
                      </a:lnTo>
                      <a:lnTo>
                        <a:pt x="728" y="12305"/>
                      </a:lnTo>
                      <a:lnTo>
                        <a:pt x="773" y="12286"/>
                      </a:lnTo>
                      <a:lnTo>
                        <a:pt x="819" y="12230"/>
                      </a:lnTo>
                      <a:lnTo>
                        <a:pt x="841" y="12192"/>
                      </a:lnTo>
                      <a:lnTo>
                        <a:pt x="921" y="12155"/>
                      </a:lnTo>
                      <a:lnTo>
                        <a:pt x="1012" y="12136"/>
                      </a:lnTo>
                      <a:lnTo>
                        <a:pt x="1114" y="12136"/>
                      </a:lnTo>
                      <a:lnTo>
                        <a:pt x="1182" y="12155"/>
                      </a:lnTo>
                      <a:lnTo>
                        <a:pt x="1273" y="12211"/>
                      </a:lnTo>
                      <a:lnTo>
                        <a:pt x="1341" y="12230"/>
                      </a:lnTo>
                      <a:lnTo>
                        <a:pt x="1376" y="12305"/>
                      </a:lnTo>
                      <a:lnTo>
                        <a:pt x="1512" y="12380"/>
                      </a:lnTo>
                      <a:lnTo>
                        <a:pt x="1569" y="12399"/>
                      </a:lnTo>
                      <a:lnTo>
                        <a:pt x="1842" y="12399"/>
                      </a:lnTo>
                      <a:lnTo>
                        <a:pt x="1910" y="12380"/>
                      </a:lnTo>
                      <a:lnTo>
                        <a:pt x="1989" y="12286"/>
                      </a:lnTo>
                      <a:lnTo>
                        <a:pt x="2058" y="12211"/>
                      </a:lnTo>
                      <a:lnTo>
                        <a:pt x="2160" y="12192"/>
                      </a:lnTo>
                      <a:lnTo>
                        <a:pt x="2217" y="12192"/>
                      </a:lnTo>
                      <a:lnTo>
                        <a:pt x="2274" y="12230"/>
                      </a:lnTo>
                      <a:lnTo>
                        <a:pt x="2296" y="12286"/>
                      </a:lnTo>
                      <a:lnTo>
                        <a:pt x="2296" y="12324"/>
                      </a:lnTo>
                      <a:lnTo>
                        <a:pt x="2331" y="12418"/>
                      </a:lnTo>
                      <a:lnTo>
                        <a:pt x="2342" y="12493"/>
                      </a:lnTo>
                      <a:lnTo>
                        <a:pt x="2376" y="12531"/>
                      </a:lnTo>
                      <a:lnTo>
                        <a:pt x="2433" y="12587"/>
                      </a:lnTo>
                      <a:lnTo>
                        <a:pt x="2444" y="12606"/>
                      </a:lnTo>
                      <a:lnTo>
                        <a:pt x="2456" y="12606"/>
                      </a:lnTo>
                      <a:lnTo>
                        <a:pt x="2512" y="12682"/>
                      </a:lnTo>
                      <a:lnTo>
                        <a:pt x="2558" y="12776"/>
                      </a:lnTo>
                      <a:lnTo>
                        <a:pt x="2615" y="12851"/>
                      </a:lnTo>
                      <a:lnTo>
                        <a:pt x="2683" y="12889"/>
                      </a:lnTo>
                      <a:lnTo>
                        <a:pt x="2728" y="12889"/>
                      </a:lnTo>
                      <a:lnTo>
                        <a:pt x="2751" y="12870"/>
                      </a:lnTo>
                      <a:lnTo>
                        <a:pt x="2774" y="12813"/>
                      </a:lnTo>
                      <a:lnTo>
                        <a:pt x="2831" y="12719"/>
                      </a:lnTo>
                      <a:lnTo>
                        <a:pt x="2853" y="12700"/>
                      </a:lnTo>
                      <a:lnTo>
                        <a:pt x="2865" y="12700"/>
                      </a:lnTo>
                      <a:lnTo>
                        <a:pt x="2888" y="12682"/>
                      </a:lnTo>
                      <a:lnTo>
                        <a:pt x="2910" y="12682"/>
                      </a:lnTo>
                      <a:lnTo>
                        <a:pt x="2933" y="12719"/>
                      </a:lnTo>
                      <a:lnTo>
                        <a:pt x="2933" y="12757"/>
                      </a:lnTo>
                      <a:lnTo>
                        <a:pt x="2944" y="12794"/>
                      </a:lnTo>
                      <a:lnTo>
                        <a:pt x="2956" y="12813"/>
                      </a:lnTo>
                      <a:lnTo>
                        <a:pt x="2956" y="12926"/>
                      </a:lnTo>
                      <a:lnTo>
                        <a:pt x="3013" y="13020"/>
                      </a:lnTo>
                      <a:lnTo>
                        <a:pt x="3024" y="13058"/>
                      </a:lnTo>
                      <a:lnTo>
                        <a:pt x="3024" y="13208"/>
                      </a:lnTo>
                      <a:lnTo>
                        <a:pt x="3058" y="13302"/>
                      </a:lnTo>
                      <a:lnTo>
                        <a:pt x="3172" y="13302"/>
                      </a:lnTo>
                      <a:lnTo>
                        <a:pt x="3195" y="13321"/>
                      </a:lnTo>
                      <a:lnTo>
                        <a:pt x="3217" y="13359"/>
                      </a:lnTo>
                      <a:lnTo>
                        <a:pt x="3240" y="13434"/>
                      </a:lnTo>
                      <a:lnTo>
                        <a:pt x="3297" y="13491"/>
                      </a:lnTo>
                      <a:lnTo>
                        <a:pt x="3456" y="13491"/>
                      </a:lnTo>
                      <a:lnTo>
                        <a:pt x="3581" y="13453"/>
                      </a:lnTo>
                      <a:lnTo>
                        <a:pt x="3683" y="13434"/>
                      </a:lnTo>
                      <a:lnTo>
                        <a:pt x="3683" y="13302"/>
                      </a:lnTo>
                      <a:lnTo>
                        <a:pt x="3627" y="13208"/>
                      </a:lnTo>
                      <a:lnTo>
                        <a:pt x="3627" y="13114"/>
                      </a:lnTo>
                      <a:lnTo>
                        <a:pt x="3661" y="13058"/>
                      </a:lnTo>
                      <a:lnTo>
                        <a:pt x="3672" y="13020"/>
                      </a:lnTo>
                      <a:lnTo>
                        <a:pt x="3672" y="12964"/>
                      </a:lnTo>
                      <a:lnTo>
                        <a:pt x="3661" y="12870"/>
                      </a:lnTo>
                      <a:lnTo>
                        <a:pt x="3638" y="12794"/>
                      </a:lnTo>
                      <a:lnTo>
                        <a:pt x="3592" y="12719"/>
                      </a:lnTo>
                      <a:lnTo>
                        <a:pt x="3558" y="12682"/>
                      </a:lnTo>
                      <a:lnTo>
                        <a:pt x="3501" y="12663"/>
                      </a:lnTo>
                      <a:lnTo>
                        <a:pt x="3513" y="12569"/>
                      </a:lnTo>
                      <a:lnTo>
                        <a:pt x="3592" y="12437"/>
                      </a:lnTo>
                      <a:lnTo>
                        <a:pt x="3729" y="12437"/>
                      </a:lnTo>
                      <a:lnTo>
                        <a:pt x="3695" y="12324"/>
                      </a:lnTo>
                      <a:lnTo>
                        <a:pt x="3672" y="12230"/>
                      </a:lnTo>
                      <a:lnTo>
                        <a:pt x="3661" y="12155"/>
                      </a:lnTo>
                      <a:lnTo>
                        <a:pt x="3627" y="12155"/>
                      </a:lnTo>
                      <a:lnTo>
                        <a:pt x="3592" y="12192"/>
                      </a:lnTo>
                      <a:lnTo>
                        <a:pt x="3570" y="12230"/>
                      </a:lnTo>
                      <a:lnTo>
                        <a:pt x="3524" y="12249"/>
                      </a:lnTo>
                      <a:lnTo>
                        <a:pt x="3501" y="12286"/>
                      </a:lnTo>
                      <a:lnTo>
                        <a:pt x="3479" y="12079"/>
                      </a:lnTo>
                      <a:lnTo>
                        <a:pt x="3422" y="11929"/>
                      </a:lnTo>
                      <a:lnTo>
                        <a:pt x="3354" y="11778"/>
                      </a:lnTo>
                      <a:lnTo>
                        <a:pt x="3285" y="11609"/>
                      </a:lnTo>
                      <a:lnTo>
                        <a:pt x="3274" y="11590"/>
                      </a:lnTo>
                      <a:lnTo>
                        <a:pt x="3240" y="11571"/>
                      </a:lnTo>
                      <a:lnTo>
                        <a:pt x="3183" y="11477"/>
                      </a:lnTo>
                      <a:lnTo>
                        <a:pt x="3183" y="11402"/>
                      </a:lnTo>
                      <a:lnTo>
                        <a:pt x="3229" y="11383"/>
                      </a:lnTo>
                      <a:lnTo>
                        <a:pt x="3297" y="11308"/>
                      </a:lnTo>
                      <a:lnTo>
                        <a:pt x="3399" y="11233"/>
                      </a:lnTo>
                      <a:lnTo>
                        <a:pt x="3501" y="11214"/>
                      </a:lnTo>
                      <a:lnTo>
                        <a:pt x="3581" y="11233"/>
                      </a:lnTo>
                      <a:lnTo>
                        <a:pt x="3672" y="11233"/>
                      </a:lnTo>
                      <a:lnTo>
                        <a:pt x="3740" y="11195"/>
                      </a:lnTo>
                      <a:lnTo>
                        <a:pt x="3729" y="11139"/>
                      </a:lnTo>
                      <a:lnTo>
                        <a:pt x="3695" y="11101"/>
                      </a:lnTo>
                      <a:lnTo>
                        <a:pt x="3695" y="10969"/>
                      </a:lnTo>
                      <a:lnTo>
                        <a:pt x="3729" y="10951"/>
                      </a:lnTo>
                      <a:lnTo>
                        <a:pt x="3729" y="11007"/>
                      </a:lnTo>
                      <a:lnTo>
                        <a:pt x="3740" y="11007"/>
                      </a:lnTo>
                      <a:lnTo>
                        <a:pt x="3740" y="11026"/>
                      </a:lnTo>
                      <a:lnTo>
                        <a:pt x="3752" y="11045"/>
                      </a:lnTo>
                      <a:lnTo>
                        <a:pt x="3797" y="11063"/>
                      </a:lnTo>
                      <a:lnTo>
                        <a:pt x="3831" y="11101"/>
                      </a:lnTo>
                      <a:lnTo>
                        <a:pt x="3843" y="11101"/>
                      </a:lnTo>
                      <a:lnTo>
                        <a:pt x="3888" y="11045"/>
                      </a:lnTo>
                      <a:lnTo>
                        <a:pt x="3888" y="11026"/>
                      </a:lnTo>
                      <a:lnTo>
                        <a:pt x="3911" y="10969"/>
                      </a:lnTo>
                      <a:lnTo>
                        <a:pt x="3945" y="10969"/>
                      </a:lnTo>
                      <a:lnTo>
                        <a:pt x="3956" y="10951"/>
                      </a:lnTo>
                      <a:lnTo>
                        <a:pt x="3968" y="10951"/>
                      </a:lnTo>
                      <a:lnTo>
                        <a:pt x="3979" y="10969"/>
                      </a:lnTo>
                      <a:lnTo>
                        <a:pt x="4002" y="10951"/>
                      </a:lnTo>
                      <a:lnTo>
                        <a:pt x="4036" y="11007"/>
                      </a:lnTo>
                      <a:lnTo>
                        <a:pt x="4070" y="10969"/>
                      </a:lnTo>
                      <a:lnTo>
                        <a:pt x="4081" y="10951"/>
                      </a:lnTo>
                      <a:lnTo>
                        <a:pt x="4115" y="10951"/>
                      </a:lnTo>
                      <a:lnTo>
                        <a:pt x="4127" y="10932"/>
                      </a:lnTo>
                      <a:lnTo>
                        <a:pt x="4172" y="10969"/>
                      </a:lnTo>
                      <a:lnTo>
                        <a:pt x="4172" y="11045"/>
                      </a:lnTo>
                      <a:lnTo>
                        <a:pt x="4184" y="11045"/>
                      </a:lnTo>
                      <a:lnTo>
                        <a:pt x="4195" y="11063"/>
                      </a:lnTo>
                      <a:lnTo>
                        <a:pt x="4240" y="11063"/>
                      </a:lnTo>
                      <a:lnTo>
                        <a:pt x="4263" y="11101"/>
                      </a:lnTo>
                      <a:lnTo>
                        <a:pt x="4263" y="11120"/>
                      </a:lnTo>
                      <a:lnTo>
                        <a:pt x="4309" y="11120"/>
                      </a:lnTo>
                      <a:lnTo>
                        <a:pt x="4320" y="11101"/>
                      </a:lnTo>
                      <a:lnTo>
                        <a:pt x="4343" y="11045"/>
                      </a:lnTo>
                      <a:lnTo>
                        <a:pt x="4354" y="11026"/>
                      </a:lnTo>
                      <a:lnTo>
                        <a:pt x="4377" y="11063"/>
                      </a:lnTo>
                      <a:lnTo>
                        <a:pt x="4422" y="11101"/>
                      </a:lnTo>
                      <a:lnTo>
                        <a:pt x="4456" y="11063"/>
                      </a:lnTo>
                      <a:lnTo>
                        <a:pt x="4468" y="11045"/>
                      </a:lnTo>
                      <a:lnTo>
                        <a:pt x="4513" y="11045"/>
                      </a:lnTo>
                      <a:lnTo>
                        <a:pt x="4525" y="10913"/>
                      </a:lnTo>
                      <a:lnTo>
                        <a:pt x="4536" y="10875"/>
                      </a:lnTo>
                      <a:lnTo>
                        <a:pt x="4525" y="10856"/>
                      </a:lnTo>
                      <a:lnTo>
                        <a:pt x="4525" y="10838"/>
                      </a:lnTo>
                      <a:lnTo>
                        <a:pt x="4456" y="10838"/>
                      </a:lnTo>
                      <a:lnTo>
                        <a:pt x="4445" y="10819"/>
                      </a:lnTo>
                      <a:lnTo>
                        <a:pt x="4445" y="10781"/>
                      </a:lnTo>
                      <a:lnTo>
                        <a:pt x="4400" y="10762"/>
                      </a:lnTo>
                      <a:lnTo>
                        <a:pt x="4377" y="10762"/>
                      </a:lnTo>
                      <a:lnTo>
                        <a:pt x="4377" y="10725"/>
                      </a:lnTo>
                      <a:lnTo>
                        <a:pt x="4343" y="10687"/>
                      </a:lnTo>
                      <a:lnTo>
                        <a:pt x="4343" y="10668"/>
                      </a:lnTo>
                      <a:lnTo>
                        <a:pt x="4320" y="10574"/>
                      </a:lnTo>
                      <a:lnTo>
                        <a:pt x="4309" y="10518"/>
                      </a:lnTo>
                      <a:lnTo>
                        <a:pt x="4240" y="10518"/>
                      </a:lnTo>
                      <a:lnTo>
                        <a:pt x="4195" y="10555"/>
                      </a:lnTo>
                      <a:lnTo>
                        <a:pt x="4195" y="10480"/>
                      </a:lnTo>
                      <a:lnTo>
                        <a:pt x="4172" y="10311"/>
                      </a:lnTo>
                      <a:lnTo>
                        <a:pt x="4149" y="10217"/>
                      </a:lnTo>
                      <a:lnTo>
                        <a:pt x="4206" y="10029"/>
                      </a:lnTo>
                      <a:lnTo>
                        <a:pt x="4263" y="9934"/>
                      </a:lnTo>
                      <a:lnTo>
                        <a:pt x="4286" y="9784"/>
                      </a:lnTo>
                      <a:lnTo>
                        <a:pt x="4297" y="9746"/>
                      </a:lnTo>
                      <a:lnTo>
                        <a:pt x="4263" y="9728"/>
                      </a:lnTo>
                      <a:lnTo>
                        <a:pt x="4184" y="9784"/>
                      </a:lnTo>
                      <a:lnTo>
                        <a:pt x="4138" y="9859"/>
                      </a:lnTo>
                      <a:lnTo>
                        <a:pt x="4036" y="9822"/>
                      </a:lnTo>
                      <a:lnTo>
                        <a:pt x="3968" y="9558"/>
                      </a:lnTo>
                      <a:lnTo>
                        <a:pt x="4013" y="9502"/>
                      </a:lnTo>
                      <a:lnTo>
                        <a:pt x="4070" y="9577"/>
                      </a:lnTo>
                      <a:lnTo>
                        <a:pt x="4149" y="9577"/>
                      </a:lnTo>
                      <a:lnTo>
                        <a:pt x="4195" y="9539"/>
                      </a:lnTo>
                      <a:lnTo>
                        <a:pt x="4206" y="9408"/>
                      </a:lnTo>
                      <a:lnTo>
                        <a:pt x="4206" y="9276"/>
                      </a:lnTo>
                      <a:lnTo>
                        <a:pt x="4149" y="9257"/>
                      </a:lnTo>
                      <a:lnTo>
                        <a:pt x="4115" y="9276"/>
                      </a:lnTo>
                      <a:lnTo>
                        <a:pt x="4036" y="9257"/>
                      </a:lnTo>
                      <a:lnTo>
                        <a:pt x="4002" y="9125"/>
                      </a:lnTo>
                      <a:lnTo>
                        <a:pt x="4002" y="8994"/>
                      </a:lnTo>
                      <a:lnTo>
                        <a:pt x="4036" y="8843"/>
                      </a:lnTo>
                      <a:lnTo>
                        <a:pt x="4081" y="8636"/>
                      </a:lnTo>
                      <a:lnTo>
                        <a:pt x="4149" y="8542"/>
                      </a:lnTo>
                      <a:lnTo>
                        <a:pt x="4206" y="8392"/>
                      </a:lnTo>
                      <a:lnTo>
                        <a:pt x="4229" y="8298"/>
                      </a:lnTo>
                      <a:lnTo>
                        <a:pt x="4195" y="8166"/>
                      </a:lnTo>
                      <a:lnTo>
                        <a:pt x="4127" y="8034"/>
                      </a:lnTo>
                      <a:lnTo>
                        <a:pt x="4093" y="7978"/>
                      </a:lnTo>
                      <a:lnTo>
                        <a:pt x="4127" y="7921"/>
                      </a:lnTo>
                      <a:lnTo>
                        <a:pt x="4093" y="7827"/>
                      </a:lnTo>
                      <a:lnTo>
                        <a:pt x="4127" y="7808"/>
                      </a:lnTo>
                      <a:lnTo>
                        <a:pt x="4172" y="7752"/>
                      </a:lnTo>
                      <a:lnTo>
                        <a:pt x="4229" y="7564"/>
                      </a:lnTo>
                      <a:lnTo>
                        <a:pt x="4206" y="7432"/>
                      </a:lnTo>
                      <a:lnTo>
                        <a:pt x="4172" y="7338"/>
                      </a:lnTo>
                      <a:lnTo>
                        <a:pt x="4172" y="7244"/>
                      </a:lnTo>
                      <a:lnTo>
                        <a:pt x="4206" y="7263"/>
                      </a:lnTo>
                      <a:lnTo>
                        <a:pt x="4229" y="7187"/>
                      </a:lnTo>
                      <a:lnTo>
                        <a:pt x="4206" y="7093"/>
                      </a:lnTo>
                      <a:lnTo>
                        <a:pt x="4206" y="7018"/>
                      </a:lnTo>
                      <a:lnTo>
                        <a:pt x="4195" y="6886"/>
                      </a:lnTo>
                      <a:lnTo>
                        <a:pt x="4195" y="6868"/>
                      </a:lnTo>
                      <a:lnTo>
                        <a:pt x="4206" y="6717"/>
                      </a:lnTo>
                      <a:lnTo>
                        <a:pt x="4195" y="6623"/>
                      </a:lnTo>
                      <a:lnTo>
                        <a:pt x="4184" y="6661"/>
                      </a:lnTo>
                      <a:lnTo>
                        <a:pt x="4172" y="6661"/>
                      </a:lnTo>
                      <a:lnTo>
                        <a:pt x="4172" y="6623"/>
                      </a:lnTo>
                      <a:lnTo>
                        <a:pt x="4229" y="6378"/>
                      </a:lnTo>
                      <a:lnTo>
                        <a:pt x="4206" y="6190"/>
                      </a:lnTo>
                      <a:lnTo>
                        <a:pt x="4240" y="6077"/>
                      </a:lnTo>
                      <a:lnTo>
                        <a:pt x="4252" y="5964"/>
                      </a:lnTo>
                      <a:lnTo>
                        <a:pt x="4286" y="5833"/>
                      </a:lnTo>
                      <a:lnTo>
                        <a:pt x="4263" y="5739"/>
                      </a:lnTo>
                      <a:lnTo>
                        <a:pt x="4286" y="5682"/>
                      </a:lnTo>
                      <a:lnTo>
                        <a:pt x="4320" y="5645"/>
                      </a:lnTo>
                      <a:lnTo>
                        <a:pt x="4377" y="5645"/>
                      </a:lnTo>
                      <a:lnTo>
                        <a:pt x="4445" y="5588"/>
                      </a:lnTo>
                      <a:lnTo>
                        <a:pt x="4502" y="5419"/>
                      </a:lnTo>
                      <a:lnTo>
                        <a:pt x="4593" y="5287"/>
                      </a:lnTo>
                      <a:lnTo>
                        <a:pt x="4707" y="5137"/>
                      </a:lnTo>
                      <a:lnTo>
                        <a:pt x="4741" y="4967"/>
                      </a:lnTo>
                      <a:lnTo>
                        <a:pt x="4797" y="4817"/>
                      </a:lnTo>
                      <a:lnTo>
                        <a:pt x="4854" y="4798"/>
                      </a:lnTo>
                      <a:lnTo>
                        <a:pt x="4923" y="4723"/>
                      </a:lnTo>
                      <a:lnTo>
                        <a:pt x="4957" y="4629"/>
                      </a:lnTo>
                      <a:lnTo>
                        <a:pt x="4957" y="4572"/>
                      </a:lnTo>
                      <a:lnTo>
                        <a:pt x="4979" y="4534"/>
                      </a:lnTo>
                      <a:lnTo>
                        <a:pt x="5013" y="4534"/>
                      </a:lnTo>
                      <a:lnTo>
                        <a:pt x="5025" y="4422"/>
                      </a:lnTo>
                      <a:lnTo>
                        <a:pt x="5025" y="4233"/>
                      </a:lnTo>
                      <a:lnTo>
                        <a:pt x="4957" y="4233"/>
                      </a:lnTo>
                      <a:lnTo>
                        <a:pt x="4911" y="4158"/>
                      </a:lnTo>
                      <a:lnTo>
                        <a:pt x="4911" y="4045"/>
                      </a:lnTo>
                      <a:lnTo>
                        <a:pt x="4934" y="3989"/>
                      </a:lnTo>
                      <a:lnTo>
                        <a:pt x="4957" y="3857"/>
                      </a:lnTo>
                      <a:lnTo>
                        <a:pt x="4911" y="3763"/>
                      </a:lnTo>
                      <a:lnTo>
                        <a:pt x="4877" y="3669"/>
                      </a:lnTo>
                      <a:lnTo>
                        <a:pt x="4900" y="3537"/>
                      </a:lnTo>
                      <a:lnTo>
                        <a:pt x="4877" y="3443"/>
                      </a:lnTo>
                      <a:lnTo>
                        <a:pt x="4866" y="3406"/>
                      </a:lnTo>
                      <a:lnTo>
                        <a:pt x="4934" y="3443"/>
                      </a:lnTo>
                      <a:lnTo>
                        <a:pt x="4968" y="3443"/>
                      </a:lnTo>
                      <a:lnTo>
                        <a:pt x="5048" y="3500"/>
                      </a:lnTo>
                      <a:lnTo>
                        <a:pt x="5252" y="3669"/>
                      </a:lnTo>
                      <a:lnTo>
                        <a:pt x="5355" y="3763"/>
                      </a:lnTo>
                      <a:lnTo>
                        <a:pt x="5457" y="3838"/>
                      </a:lnTo>
                      <a:lnTo>
                        <a:pt x="5536" y="3876"/>
                      </a:lnTo>
                      <a:lnTo>
                        <a:pt x="5593" y="3895"/>
                      </a:lnTo>
                      <a:lnTo>
                        <a:pt x="5627" y="3876"/>
                      </a:lnTo>
                      <a:lnTo>
                        <a:pt x="5627" y="3801"/>
                      </a:lnTo>
                      <a:lnTo>
                        <a:pt x="5571" y="3631"/>
                      </a:lnTo>
                      <a:lnTo>
                        <a:pt x="5480" y="3500"/>
                      </a:lnTo>
                      <a:lnTo>
                        <a:pt x="5423" y="3311"/>
                      </a:lnTo>
                      <a:lnTo>
                        <a:pt x="5366" y="3105"/>
                      </a:lnTo>
                      <a:lnTo>
                        <a:pt x="5355" y="2860"/>
                      </a:lnTo>
                      <a:lnTo>
                        <a:pt x="5377" y="2691"/>
                      </a:lnTo>
                      <a:lnTo>
                        <a:pt x="5457" y="2521"/>
                      </a:lnTo>
                      <a:lnTo>
                        <a:pt x="5571" y="2333"/>
                      </a:lnTo>
                      <a:lnTo>
                        <a:pt x="5684" y="2201"/>
                      </a:lnTo>
                      <a:lnTo>
                        <a:pt x="5809" y="2107"/>
                      </a:lnTo>
                      <a:lnTo>
                        <a:pt x="5923" y="2107"/>
                      </a:lnTo>
                      <a:lnTo>
                        <a:pt x="6071" y="2164"/>
                      </a:lnTo>
                      <a:lnTo>
                        <a:pt x="6139" y="2220"/>
                      </a:lnTo>
                      <a:lnTo>
                        <a:pt x="6150" y="2295"/>
                      </a:lnTo>
                      <a:lnTo>
                        <a:pt x="6128" y="2390"/>
                      </a:lnTo>
                      <a:lnTo>
                        <a:pt x="6082" y="2484"/>
                      </a:lnTo>
                      <a:lnTo>
                        <a:pt x="6071" y="2597"/>
                      </a:lnTo>
                      <a:lnTo>
                        <a:pt x="6071" y="2747"/>
                      </a:lnTo>
                      <a:lnTo>
                        <a:pt x="6082" y="2973"/>
                      </a:lnTo>
                      <a:lnTo>
                        <a:pt x="6105" y="3236"/>
                      </a:lnTo>
                      <a:lnTo>
                        <a:pt x="6139" y="3518"/>
                      </a:lnTo>
                      <a:lnTo>
                        <a:pt x="6184" y="3763"/>
                      </a:lnTo>
                      <a:lnTo>
                        <a:pt x="6241" y="3932"/>
                      </a:lnTo>
                      <a:lnTo>
                        <a:pt x="6309" y="3989"/>
                      </a:lnTo>
                      <a:lnTo>
                        <a:pt x="6355" y="3970"/>
                      </a:lnTo>
                      <a:lnTo>
                        <a:pt x="6355" y="3876"/>
                      </a:lnTo>
                      <a:lnTo>
                        <a:pt x="6332" y="3763"/>
                      </a:lnTo>
                      <a:lnTo>
                        <a:pt x="6298" y="3613"/>
                      </a:lnTo>
                      <a:lnTo>
                        <a:pt x="6264" y="3481"/>
                      </a:lnTo>
                      <a:lnTo>
                        <a:pt x="6253" y="3330"/>
                      </a:lnTo>
                      <a:lnTo>
                        <a:pt x="6321" y="3105"/>
                      </a:lnTo>
                      <a:lnTo>
                        <a:pt x="6321" y="2954"/>
                      </a:lnTo>
                      <a:lnTo>
                        <a:pt x="6275" y="2803"/>
                      </a:lnTo>
                      <a:lnTo>
                        <a:pt x="6219" y="2691"/>
                      </a:lnTo>
                      <a:lnTo>
                        <a:pt x="6184" y="2559"/>
                      </a:lnTo>
                      <a:lnTo>
                        <a:pt x="6298" y="2465"/>
                      </a:lnTo>
                      <a:lnTo>
                        <a:pt x="6378" y="2295"/>
                      </a:lnTo>
                      <a:lnTo>
                        <a:pt x="6423" y="2107"/>
                      </a:lnTo>
                      <a:lnTo>
                        <a:pt x="6446" y="2164"/>
                      </a:lnTo>
                      <a:lnTo>
                        <a:pt x="6469" y="2295"/>
                      </a:lnTo>
                      <a:lnTo>
                        <a:pt x="6480" y="2390"/>
                      </a:lnTo>
                      <a:lnTo>
                        <a:pt x="6503" y="2502"/>
                      </a:lnTo>
                      <a:lnTo>
                        <a:pt x="6537" y="2559"/>
                      </a:lnTo>
                      <a:lnTo>
                        <a:pt x="6582" y="2578"/>
                      </a:lnTo>
                      <a:lnTo>
                        <a:pt x="6651" y="2502"/>
                      </a:lnTo>
                      <a:lnTo>
                        <a:pt x="6741" y="2333"/>
                      </a:lnTo>
                      <a:lnTo>
                        <a:pt x="6889" y="2333"/>
                      </a:lnTo>
                      <a:lnTo>
                        <a:pt x="7003" y="2371"/>
                      </a:lnTo>
                      <a:lnTo>
                        <a:pt x="7094" y="2390"/>
                      </a:lnTo>
                      <a:lnTo>
                        <a:pt x="7151" y="2390"/>
                      </a:lnTo>
                      <a:lnTo>
                        <a:pt x="7208" y="2333"/>
                      </a:lnTo>
                      <a:lnTo>
                        <a:pt x="7173" y="2239"/>
                      </a:lnTo>
                      <a:lnTo>
                        <a:pt x="7162" y="2145"/>
                      </a:lnTo>
                      <a:lnTo>
                        <a:pt x="7151" y="2070"/>
                      </a:lnTo>
                      <a:lnTo>
                        <a:pt x="7139" y="2032"/>
                      </a:lnTo>
                      <a:lnTo>
                        <a:pt x="7162" y="1863"/>
                      </a:lnTo>
                      <a:lnTo>
                        <a:pt x="7253" y="1769"/>
                      </a:lnTo>
                      <a:lnTo>
                        <a:pt x="7378" y="1693"/>
                      </a:lnTo>
                      <a:lnTo>
                        <a:pt x="7503" y="1675"/>
                      </a:lnTo>
                      <a:lnTo>
                        <a:pt x="7867" y="1675"/>
                      </a:lnTo>
                      <a:lnTo>
                        <a:pt x="7924" y="1637"/>
                      </a:lnTo>
                      <a:lnTo>
                        <a:pt x="7981" y="1505"/>
                      </a:lnTo>
                      <a:lnTo>
                        <a:pt x="8015" y="1374"/>
                      </a:lnTo>
                      <a:lnTo>
                        <a:pt x="8060" y="1242"/>
                      </a:lnTo>
                      <a:lnTo>
                        <a:pt x="8242" y="1035"/>
                      </a:lnTo>
                      <a:lnTo>
                        <a:pt x="8481" y="866"/>
                      </a:lnTo>
                      <a:lnTo>
                        <a:pt x="8708" y="771"/>
                      </a:lnTo>
                      <a:lnTo>
                        <a:pt x="8901" y="696"/>
                      </a:lnTo>
                      <a:lnTo>
                        <a:pt x="9095" y="659"/>
                      </a:lnTo>
                      <a:lnTo>
                        <a:pt x="9208" y="602"/>
                      </a:lnTo>
                      <a:lnTo>
                        <a:pt x="9208" y="696"/>
                      </a:lnTo>
                      <a:lnTo>
                        <a:pt x="9265" y="753"/>
                      </a:lnTo>
                      <a:lnTo>
                        <a:pt x="9356" y="753"/>
                      </a:lnTo>
                      <a:lnTo>
                        <a:pt x="9459" y="696"/>
                      </a:lnTo>
                      <a:lnTo>
                        <a:pt x="9686" y="564"/>
                      </a:lnTo>
                      <a:lnTo>
                        <a:pt x="9834" y="452"/>
                      </a:lnTo>
                      <a:lnTo>
                        <a:pt x="9902" y="320"/>
                      </a:lnTo>
                      <a:lnTo>
                        <a:pt x="9993" y="207"/>
                      </a:lnTo>
                      <a:lnTo>
                        <a:pt x="10072" y="113"/>
                      </a:lnTo>
                      <a:lnTo>
                        <a:pt x="10175" y="19"/>
                      </a:lnTo>
                      <a:lnTo>
                        <a:pt x="10300" y="0"/>
                      </a:lnTo>
                      <a:close/>
                    </a:path>
                  </a:pathLst>
                </a:custGeom>
                <a:solidFill>
                  <a:srgbClr val="808080"/>
                </a:solidFill>
                <a:ln w="12700" cap="flat">
                  <a:noFill/>
                  <a:miter lim="400000"/>
                </a:ln>
                <a:effectLst/>
              </p:spPr>
              <p:txBody>
                <a:bodyPr wrap="square" lIns="45719" tIns="45719" rIns="45719" bIns="45719" numCol="1" anchor="t">
                  <a:noAutofit/>
                </a:bodyPr>
                <a:lstStyle/>
                <a:p/>
              </p:txBody>
            </p:sp>
          </p:grpSp>
          <p:sp>
            <p:nvSpPr>
              <p:cNvPr id="344" name="Shape 344"/>
              <p:cNvSpPr/>
              <p:nvPr/>
            </p:nvSpPr>
            <p:spPr>
              <a:xfrm>
                <a:off x="3892775" y="125625"/>
                <a:ext cx="128807" cy="39756"/>
              </a:xfrm>
              <a:custGeom>
                <a:avLst/>
                <a:gdLst/>
                <a:ahLst/>
                <a:cxnLst>
                  <a:cxn ang="0">
                    <a:pos x="wd2" y="hd2"/>
                  </a:cxn>
                  <a:cxn ang="5400000">
                    <a:pos x="wd2" y="hd2"/>
                  </a:cxn>
                  <a:cxn ang="10800000">
                    <a:pos x="wd2" y="hd2"/>
                  </a:cxn>
                  <a:cxn ang="16200000">
                    <a:pos x="wd2" y="hd2"/>
                  </a:cxn>
                </a:cxnLst>
                <a:rect l="0" t="0" r="r" b="b"/>
                <a:pathLst>
                  <a:path w="21600" h="21600" extrusionOk="0">
                    <a:moveTo>
                      <a:pt x="6400" y="0"/>
                    </a:moveTo>
                    <a:lnTo>
                      <a:pt x="8267" y="0"/>
                    </a:lnTo>
                    <a:lnTo>
                      <a:pt x="10667" y="864"/>
                    </a:lnTo>
                    <a:lnTo>
                      <a:pt x="12800" y="3456"/>
                    </a:lnTo>
                    <a:lnTo>
                      <a:pt x="14667" y="4320"/>
                    </a:lnTo>
                    <a:lnTo>
                      <a:pt x="15467" y="4320"/>
                    </a:lnTo>
                    <a:lnTo>
                      <a:pt x="16267" y="3456"/>
                    </a:lnTo>
                    <a:lnTo>
                      <a:pt x="17067" y="864"/>
                    </a:lnTo>
                    <a:lnTo>
                      <a:pt x="17600" y="0"/>
                    </a:lnTo>
                    <a:lnTo>
                      <a:pt x="19467" y="0"/>
                    </a:lnTo>
                    <a:lnTo>
                      <a:pt x="20267" y="2592"/>
                    </a:lnTo>
                    <a:lnTo>
                      <a:pt x="21600" y="4320"/>
                    </a:lnTo>
                    <a:lnTo>
                      <a:pt x="21600" y="6912"/>
                    </a:lnTo>
                    <a:lnTo>
                      <a:pt x="21333" y="7776"/>
                    </a:lnTo>
                    <a:lnTo>
                      <a:pt x="20267" y="7776"/>
                    </a:lnTo>
                    <a:lnTo>
                      <a:pt x="20000" y="8640"/>
                    </a:lnTo>
                    <a:lnTo>
                      <a:pt x="19467" y="8640"/>
                    </a:lnTo>
                    <a:lnTo>
                      <a:pt x="18667" y="11232"/>
                    </a:lnTo>
                    <a:lnTo>
                      <a:pt x="18133" y="11232"/>
                    </a:lnTo>
                    <a:lnTo>
                      <a:pt x="17600" y="10368"/>
                    </a:lnTo>
                    <a:lnTo>
                      <a:pt x="17600" y="12096"/>
                    </a:lnTo>
                    <a:lnTo>
                      <a:pt x="17067" y="12960"/>
                    </a:lnTo>
                    <a:lnTo>
                      <a:pt x="14667" y="12960"/>
                    </a:lnTo>
                    <a:lnTo>
                      <a:pt x="13333" y="15552"/>
                    </a:lnTo>
                    <a:lnTo>
                      <a:pt x="12800" y="19872"/>
                    </a:lnTo>
                    <a:lnTo>
                      <a:pt x="11733" y="21600"/>
                    </a:lnTo>
                    <a:lnTo>
                      <a:pt x="11200" y="19872"/>
                    </a:lnTo>
                    <a:lnTo>
                      <a:pt x="10667" y="17280"/>
                    </a:lnTo>
                    <a:lnTo>
                      <a:pt x="8533" y="17280"/>
                    </a:lnTo>
                    <a:lnTo>
                      <a:pt x="8000" y="16416"/>
                    </a:lnTo>
                    <a:lnTo>
                      <a:pt x="7733" y="14688"/>
                    </a:lnTo>
                    <a:lnTo>
                      <a:pt x="9067" y="12096"/>
                    </a:lnTo>
                    <a:lnTo>
                      <a:pt x="9333" y="12096"/>
                    </a:lnTo>
                    <a:lnTo>
                      <a:pt x="9867" y="11232"/>
                    </a:lnTo>
                    <a:lnTo>
                      <a:pt x="8267" y="11232"/>
                    </a:lnTo>
                    <a:lnTo>
                      <a:pt x="8000" y="10368"/>
                    </a:lnTo>
                    <a:lnTo>
                      <a:pt x="8267" y="8640"/>
                    </a:lnTo>
                    <a:lnTo>
                      <a:pt x="9067" y="8640"/>
                    </a:lnTo>
                    <a:lnTo>
                      <a:pt x="9600" y="6912"/>
                    </a:lnTo>
                    <a:lnTo>
                      <a:pt x="8267" y="6048"/>
                    </a:lnTo>
                    <a:lnTo>
                      <a:pt x="7200" y="4320"/>
                    </a:lnTo>
                    <a:lnTo>
                      <a:pt x="6400" y="4320"/>
                    </a:lnTo>
                    <a:lnTo>
                      <a:pt x="4267" y="7776"/>
                    </a:lnTo>
                    <a:lnTo>
                      <a:pt x="3200" y="8640"/>
                    </a:lnTo>
                    <a:lnTo>
                      <a:pt x="1333" y="8640"/>
                    </a:lnTo>
                    <a:lnTo>
                      <a:pt x="0" y="6912"/>
                    </a:lnTo>
                    <a:lnTo>
                      <a:pt x="1333" y="3456"/>
                    </a:lnTo>
                    <a:lnTo>
                      <a:pt x="3733" y="864"/>
                    </a:lnTo>
                    <a:lnTo>
                      <a:pt x="6400" y="0"/>
                    </a:lnTo>
                    <a:close/>
                  </a:path>
                </a:pathLst>
              </a:custGeom>
              <a:solidFill>
                <a:srgbClr val="808080"/>
              </a:solidFill>
              <a:ln w="12700" cap="flat">
                <a:noFill/>
                <a:miter lim="400000"/>
              </a:ln>
              <a:effectLst/>
            </p:spPr>
            <p:txBody>
              <a:bodyPr wrap="square" lIns="45719" tIns="45719" rIns="45719" bIns="45719" numCol="1" anchor="t">
                <a:noAutofit/>
              </a:bodyPr>
              <a:lstStyle/>
              <a:p/>
            </p:txBody>
          </p:sp>
          <p:grpSp>
            <p:nvGrpSpPr>
              <p:cNvPr id="378" name="Group 378"/>
              <p:cNvGrpSpPr/>
              <p:nvPr/>
            </p:nvGrpSpPr>
            <p:grpSpPr>
              <a:xfrm>
                <a:off x="2954565" y="85870"/>
                <a:ext cx="1439120" cy="1359609"/>
                <a:chOff x="0" y="0"/>
                <a:chExt cx="1439119" cy="1359608"/>
              </a:xfrm>
            </p:grpSpPr>
            <p:sp>
              <p:nvSpPr>
                <p:cNvPr id="345" name="Shape 345"/>
                <p:cNvSpPr/>
                <p:nvPr/>
              </p:nvSpPr>
              <p:spPr>
                <a:xfrm>
                  <a:off x="566106" y="1345307"/>
                  <a:ext cx="41346"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631" y="0"/>
                      </a:lnTo>
                      <a:lnTo>
                        <a:pt x="21600" y="10800"/>
                      </a:lnTo>
                      <a:lnTo>
                        <a:pt x="19108" y="21600"/>
                      </a:lnTo>
                      <a:lnTo>
                        <a:pt x="10800" y="21600"/>
                      </a:lnTo>
                      <a:lnTo>
                        <a:pt x="7477" y="10800"/>
                      </a:lnTo>
                      <a:lnTo>
                        <a:pt x="3323" y="54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46" name="Shape 346"/>
                <p:cNvSpPr/>
                <p:nvPr/>
              </p:nvSpPr>
              <p:spPr>
                <a:xfrm>
                  <a:off x="1276919" y="14311"/>
                  <a:ext cx="46117" cy="30216"/>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21600" y="15916"/>
                      </a:lnTo>
                      <a:lnTo>
                        <a:pt x="17876" y="17053"/>
                      </a:lnTo>
                      <a:lnTo>
                        <a:pt x="13407" y="18189"/>
                      </a:lnTo>
                      <a:lnTo>
                        <a:pt x="8193" y="21600"/>
                      </a:lnTo>
                      <a:lnTo>
                        <a:pt x="2979" y="21600"/>
                      </a:lnTo>
                      <a:lnTo>
                        <a:pt x="0" y="17053"/>
                      </a:lnTo>
                      <a:lnTo>
                        <a:pt x="0" y="13642"/>
                      </a:lnTo>
                      <a:lnTo>
                        <a:pt x="2234" y="7958"/>
                      </a:lnTo>
                      <a:lnTo>
                        <a:pt x="6703" y="4547"/>
                      </a:lnTo>
                      <a:lnTo>
                        <a:pt x="11917" y="1137"/>
                      </a:lnTo>
                      <a:lnTo>
                        <a:pt x="17131"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47" name="Shape 347"/>
                <p:cNvSpPr/>
                <p:nvPr/>
              </p:nvSpPr>
              <p:spPr>
                <a:xfrm>
                  <a:off x="721944" y="1340526"/>
                  <a:ext cx="38165" cy="190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00" y="3600"/>
                      </a:lnTo>
                      <a:lnTo>
                        <a:pt x="19800" y="3600"/>
                      </a:lnTo>
                      <a:lnTo>
                        <a:pt x="18000" y="7200"/>
                      </a:lnTo>
                      <a:lnTo>
                        <a:pt x="16200" y="7200"/>
                      </a:lnTo>
                      <a:lnTo>
                        <a:pt x="16200" y="12600"/>
                      </a:lnTo>
                      <a:lnTo>
                        <a:pt x="13500" y="16200"/>
                      </a:lnTo>
                      <a:lnTo>
                        <a:pt x="11700" y="19800"/>
                      </a:lnTo>
                      <a:lnTo>
                        <a:pt x="8100" y="21600"/>
                      </a:lnTo>
                      <a:lnTo>
                        <a:pt x="4500" y="21600"/>
                      </a:lnTo>
                      <a:lnTo>
                        <a:pt x="2700" y="18000"/>
                      </a:lnTo>
                      <a:lnTo>
                        <a:pt x="1800" y="18000"/>
                      </a:lnTo>
                      <a:lnTo>
                        <a:pt x="0" y="16200"/>
                      </a:lnTo>
                      <a:lnTo>
                        <a:pt x="10800" y="7200"/>
                      </a:lnTo>
                      <a:lnTo>
                        <a:pt x="216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48" name="Shape 348"/>
                <p:cNvSpPr/>
                <p:nvPr/>
              </p:nvSpPr>
              <p:spPr>
                <a:xfrm>
                  <a:off x="1412085" y="330758"/>
                  <a:ext cx="27035" cy="19083"/>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11435" y="0"/>
                      </a:lnTo>
                      <a:lnTo>
                        <a:pt x="16518" y="5400"/>
                      </a:lnTo>
                      <a:lnTo>
                        <a:pt x="17788" y="10800"/>
                      </a:lnTo>
                      <a:lnTo>
                        <a:pt x="21600" y="14400"/>
                      </a:lnTo>
                      <a:lnTo>
                        <a:pt x="17788" y="18000"/>
                      </a:lnTo>
                      <a:lnTo>
                        <a:pt x="15247" y="18000"/>
                      </a:lnTo>
                      <a:lnTo>
                        <a:pt x="5082" y="21600"/>
                      </a:lnTo>
                      <a:lnTo>
                        <a:pt x="0" y="21600"/>
                      </a:lnTo>
                      <a:lnTo>
                        <a:pt x="0" y="10800"/>
                      </a:lnTo>
                      <a:lnTo>
                        <a:pt x="2541" y="3600"/>
                      </a:lnTo>
                      <a:lnTo>
                        <a:pt x="8894"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49" name="Shape 349"/>
                <p:cNvSpPr/>
                <p:nvPr/>
              </p:nvSpPr>
              <p:spPr>
                <a:xfrm>
                  <a:off x="1053509" y="108054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21600" y="0"/>
                      </a:lnTo>
                      <a:lnTo>
                        <a:pt x="9257" y="21600"/>
                      </a:lnTo>
                      <a:lnTo>
                        <a:pt x="0" y="21600"/>
                      </a:lnTo>
                      <a:lnTo>
                        <a:pt x="3086"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50" name="Shape 350"/>
                <p:cNvSpPr/>
                <p:nvPr/>
              </p:nvSpPr>
              <p:spPr>
                <a:xfrm>
                  <a:off x="1157655" y="495353"/>
                  <a:ext cx="1431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21600"/>
                      </a:lnTo>
                      <a:lnTo>
                        <a:pt x="9600" y="21600"/>
                      </a:lnTo>
                      <a:lnTo>
                        <a:pt x="4800" y="17280"/>
                      </a:lnTo>
                      <a:lnTo>
                        <a:pt x="0" y="17280"/>
                      </a:lnTo>
                      <a:lnTo>
                        <a:pt x="12000" y="8640"/>
                      </a:lnTo>
                      <a:lnTo>
                        <a:pt x="216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51" name="Shape 351"/>
                <p:cNvSpPr/>
                <p:nvPr/>
              </p:nvSpPr>
              <p:spPr>
                <a:xfrm>
                  <a:off x="1195819" y="489776"/>
                  <a:ext cx="20675" cy="27035"/>
                </a:xfrm>
                <a:custGeom>
                  <a:avLst/>
                  <a:gdLst/>
                  <a:ahLst/>
                  <a:cxnLst>
                    <a:cxn ang="0">
                      <a:pos x="wd2" y="hd2"/>
                    </a:cxn>
                    <a:cxn ang="5400000">
                      <a:pos x="wd2" y="hd2"/>
                    </a:cxn>
                    <a:cxn ang="10800000">
                      <a:pos x="wd2" y="hd2"/>
                    </a:cxn>
                    <a:cxn ang="16200000">
                      <a:pos x="wd2" y="hd2"/>
                    </a:cxn>
                  </a:cxnLst>
                  <a:rect l="0" t="0" r="r" b="b"/>
                  <a:pathLst>
                    <a:path w="21600" h="21600" extrusionOk="0">
                      <a:moveTo>
                        <a:pt x="1662" y="0"/>
                      </a:moveTo>
                      <a:lnTo>
                        <a:pt x="11631" y="0"/>
                      </a:lnTo>
                      <a:lnTo>
                        <a:pt x="16615" y="1271"/>
                      </a:lnTo>
                      <a:lnTo>
                        <a:pt x="18277" y="5082"/>
                      </a:lnTo>
                      <a:lnTo>
                        <a:pt x="21600" y="6353"/>
                      </a:lnTo>
                      <a:lnTo>
                        <a:pt x="13292" y="8894"/>
                      </a:lnTo>
                      <a:lnTo>
                        <a:pt x="13292" y="11435"/>
                      </a:lnTo>
                      <a:lnTo>
                        <a:pt x="16615" y="12706"/>
                      </a:lnTo>
                      <a:lnTo>
                        <a:pt x="16615" y="16518"/>
                      </a:lnTo>
                      <a:lnTo>
                        <a:pt x="11631" y="19059"/>
                      </a:lnTo>
                      <a:lnTo>
                        <a:pt x="8308" y="21600"/>
                      </a:lnTo>
                      <a:lnTo>
                        <a:pt x="3323" y="19059"/>
                      </a:lnTo>
                      <a:lnTo>
                        <a:pt x="0" y="16518"/>
                      </a:lnTo>
                      <a:lnTo>
                        <a:pt x="0" y="12706"/>
                      </a:lnTo>
                      <a:lnTo>
                        <a:pt x="1662" y="10165"/>
                      </a:lnTo>
                      <a:lnTo>
                        <a:pt x="4985" y="6353"/>
                      </a:lnTo>
                      <a:lnTo>
                        <a:pt x="1662"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52" name="Shape 352"/>
                <p:cNvSpPr/>
                <p:nvPr/>
              </p:nvSpPr>
              <p:spPr>
                <a:xfrm>
                  <a:off x="1072591" y="1078951"/>
                  <a:ext cx="12701" cy="12701"/>
                </a:xfrm>
                <a:prstGeom prst="rect">
                  <a:avLst/>
                </a:prstGeom>
                <a:solidFill>
                  <a:srgbClr val="808080"/>
                </a:solidFill>
                <a:ln w="12700" cap="flat">
                  <a:noFill/>
                  <a:miter lim="400000"/>
                </a:ln>
                <a:effectLst/>
              </p:spPr>
              <p:txBody>
                <a:bodyPr wrap="square" lIns="45719" tIns="45719" rIns="45719" bIns="45719" numCol="1" anchor="t">
                  <a:noAutofit/>
                </a:bodyPr>
                <a:lstStyle/>
                <a:p/>
              </p:txBody>
            </p:sp>
            <p:sp>
              <p:nvSpPr>
                <p:cNvPr id="353" name="Shape 353"/>
                <p:cNvSpPr/>
                <p:nvPr/>
              </p:nvSpPr>
              <p:spPr>
                <a:xfrm>
                  <a:off x="1094059" y="108451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4400" y="0"/>
                      </a:lnTo>
                      <a:lnTo>
                        <a:pt x="21600" y="16200"/>
                      </a:lnTo>
                      <a:lnTo>
                        <a:pt x="21600" y="21600"/>
                      </a:lnTo>
                      <a:lnTo>
                        <a:pt x="14400" y="16200"/>
                      </a:lnTo>
                      <a:lnTo>
                        <a:pt x="0" y="10800"/>
                      </a:lnTo>
                      <a:lnTo>
                        <a:pt x="36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54" name="Shape 354"/>
                <p:cNvSpPr/>
                <p:nvPr/>
              </p:nvSpPr>
              <p:spPr>
                <a:xfrm>
                  <a:off x="321217" y="77919"/>
                  <a:ext cx="257611" cy="141528"/>
                </a:xfrm>
                <a:custGeom>
                  <a:avLst/>
                  <a:gdLst/>
                  <a:ahLst/>
                  <a:cxnLst>
                    <a:cxn ang="0">
                      <a:pos x="wd2" y="hd2"/>
                    </a:cxn>
                    <a:cxn ang="5400000">
                      <a:pos x="wd2" y="hd2"/>
                    </a:cxn>
                    <a:cxn ang="10800000">
                      <a:pos x="wd2" y="hd2"/>
                    </a:cxn>
                    <a:cxn ang="16200000">
                      <a:pos x="wd2" y="hd2"/>
                    </a:cxn>
                  </a:cxnLst>
                  <a:rect l="0" t="0" r="r" b="b"/>
                  <a:pathLst>
                    <a:path w="21600" h="21600" extrusionOk="0">
                      <a:moveTo>
                        <a:pt x="8267" y="0"/>
                      </a:moveTo>
                      <a:lnTo>
                        <a:pt x="9200" y="0"/>
                      </a:lnTo>
                      <a:lnTo>
                        <a:pt x="10667" y="971"/>
                      </a:lnTo>
                      <a:lnTo>
                        <a:pt x="11067" y="2184"/>
                      </a:lnTo>
                      <a:lnTo>
                        <a:pt x="11067" y="3155"/>
                      </a:lnTo>
                      <a:lnTo>
                        <a:pt x="10933" y="3883"/>
                      </a:lnTo>
                      <a:lnTo>
                        <a:pt x="11067" y="3640"/>
                      </a:lnTo>
                      <a:lnTo>
                        <a:pt x="11333" y="3398"/>
                      </a:lnTo>
                      <a:lnTo>
                        <a:pt x="11600" y="2670"/>
                      </a:lnTo>
                      <a:lnTo>
                        <a:pt x="12267" y="2670"/>
                      </a:lnTo>
                      <a:lnTo>
                        <a:pt x="12533" y="3640"/>
                      </a:lnTo>
                      <a:lnTo>
                        <a:pt x="12533" y="4369"/>
                      </a:lnTo>
                      <a:lnTo>
                        <a:pt x="12400" y="4611"/>
                      </a:lnTo>
                      <a:lnTo>
                        <a:pt x="12400" y="5097"/>
                      </a:lnTo>
                      <a:lnTo>
                        <a:pt x="13067" y="5097"/>
                      </a:lnTo>
                      <a:lnTo>
                        <a:pt x="13733" y="5582"/>
                      </a:lnTo>
                      <a:lnTo>
                        <a:pt x="14800" y="6553"/>
                      </a:lnTo>
                      <a:lnTo>
                        <a:pt x="15867" y="7281"/>
                      </a:lnTo>
                      <a:lnTo>
                        <a:pt x="16800" y="8494"/>
                      </a:lnTo>
                      <a:lnTo>
                        <a:pt x="17467" y="9465"/>
                      </a:lnTo>
                      <a:lnTo>
                        <a:pt x="17733" y="9465"/>
                      </a:lnTo>
                      <a:lnTo>
                        <a:pt x="17867" y="9708"/>
                      </a:lnTo>
                      <a:lnTo>
                        <a:pt x="17867" y="10436"/>
                      </a:lnTo>
                      <a:lnTo>
                        <a:pt x="17733" y="10921"/>
                      </a:lnTo>
                      <a:lnTo>
                        <a:pt x="19600" y="10921"/>
                      </a:lnTo>
                      <a:lnTo>
                        <a:pt x="19600" y="11892"/>
                      </a:lnTo>
                      <a:lnTo>
                        <a:pt x="19733" y="12620"/>
                      </a:lnTo>
                      <a:lnTo>
                        <a:pt x="19867" y="12863"/>
                      </a:lnTo>
                      <a:lnTo>
                        <a:pt x="20933" y="13834"/>
                      </a:lnTo>
                      <a:lnTo>
                        <a:pt x="21067" y="13834"/>
                      </a:lnTo>
                      <a:lnTo>
                        <a:pt x="21467" y="14076"/>
                      </a:lnTo>
                      <a:lnTo>
                        <a:pt x="21600" y="14319"/>
                      </a:lnTo>
                      <a:lnTo>
                        <a:pt x="19200" y="16746"/>
                      </a:lnTo>
                      <a:lnTo>
                        <a:pt x="18133" y="17717"/>
                      </a:lnTo>
                      <a:lnTo>
                        <a:pt x="18133" y="16503"/>
                      </a:lnTo>
                      <a:lnTo>
                        <a:pt x="18267" y="16261"/>
                      </a:lnTo>
                      <a:lnTo>
                        <a:pt x="17733" y="16018"/>
                      </a:lnTo>
                      <a:lnTo>
                        <a:pt x="15733" y="16018"/>
                      </a:lnTo>
                      <a:lnTo>
                        <a:pt x="16133" y="14562"/>
                      </a:lnTo>
                      <a:lnTo>
                        <a:pt x="16267" y="14319"/>
                      </a:lnTo>
                      <a:lnTo>
                        <a:pt x="16267" y="14076"/>
                      </a:lnTo>
                      <a:lnTo>
                        <a:pt x="16400" y="13834"/>
                      </a:lnTo>
                      <a:lnTo>
                        <a:pt x="16533" y="13106"/>
                      </a:lnTo>
                      <a:lnTo>
                        <a:pt x="16267" y="12863"/>
                      </a:lnTo>
                      <a:lnTo>
                        <a:pt x="16133" y="12135"/>
                      </a:lnTo>
                      <a:lnTo>
                        <a:pt x="15733" y="11649"/>
                      </a:lnTo>
                      <a:lnTo>
                        <a:pt x="15467" y="10436"/>
                      </a:lnTo>
                      <a:lnTo>
                        <a:pt x="15733" y="10193"/>
                      </a:lnTo>
                      <a:lnTo>
                        <a:pt x="16267" y="10193"/>
                      </a:lnTo>
                      <a:lnTo>
                        <a:pt x="15467" y="9465"/>
                      </a:lnTo>
                      <a:lnTo>
                        <a:pt x="14933" y="8494"/>
                      </a:lnTo>
                      <a:lnTo>
                        <a:pt x="13867" y="9222"/>
                      </a:lnTo>
                      <a:lnTo>
                        <a:pt x="13200" y="10436"/>
                      </a:lnTo>
                      <a:lnTo>
                        <a:pt x="12533" y="11892"/>
                      </a:lnTo>
                      <a:lnTo>
                        <a:pt x="12267" y="14076"/>
                      </a:lnTo>
                      <a:lnTo>
                        <a:pt x="11867" y="15533"/>
                      </a:lnTo>
                      <a:lnTo>
                        <a:pt x="11867" y="16018"/>
                      </a:lnTo>
                      <a:lnTo>
                        <a:pt x="11733" y="16018"/>
                      </a:lnTo>
                      <a:lnTo>
                        <a:pt x="11600" y="16261"/>
                      </a:lnTo>
                      <a:lnTo>
                        <a:pt x="11200" y="16261"/>
                      </a:lnTo>
                      <a:lnTo>
                        <a:pt x="11067" y="16503"/>
                      </a:lnTo>
                      <a:lnTo>
                        <a:pt x="10400" y="17960"/>
                      </a:lnTo>
                      <a:lnTo>
                        <a:pt x="10000" y="20144"/>
                      </a:lnTo>
                      <a:lnTo>
                        <a:pt x="9600" y="21600"/>
                      </a:lnTo>
                      <a:lnTo>
                        <a:pt x="7600" y="19901"/>
                      </a:lnTo>
                      <a:lnTo>
                        <a:pt x="6400" y="18688"/>
                      </a:lnTo>
                      <a:lnTo>
                        <a:pt x="5733" y="17474"/>
                      </a:lnTo>
                      <a:lnTo>
                        <a:pt x="5333" y="15533"/>
                      </a:lnTo>
                      <a:lnTo>
                        <a:pt x="7333" y="15533"/>
                      </a:lnTo>
                      <a:lnTo>
                        <a:pt x="7733" y="15290"/>
                      </a:lnTo>
                      <a:lnTo>
                        <a:pt x="8267" y="15290"/>
                      </a:lnTo>
                      <a:lnTo>
                        <a:pt x="8533" y="15047"/>
                      </a:lnTo>
                      <a:lnTo>
                        <a:pt x="9067" y="15047"/>
                      </a:lnTo>
                      <a:lnTo>
                        <a:pt x="8667" y="14562"/>
                      </a:lnTo>
                      <a:lnTo>
                        <a:pt x="8400" y="14562"/>
                      </a:lnTo>
                      <a:lnTo>
                        <a:pt x="7867" y="14319"/>
                      </a:lnTo>
                      <a:lnTo>
                        <a:pt x="6000" y="14319"/>
                      </a:lnTo>
                      <a:lnTo>
                        <a:pt x="5733" y="14562"/>
                      </a:lnTo>
                      <a:lnTo>
                        <a:pt x="5067" y="14562"/>
                      </a:lnTo>
                      <a:lnTo>
                        <a:pt x="4667" y="14319"/>
                      </a:lnTo>
                      <a:lnTo>
                        <a:pt x="4533" y="13834"/>
                      </a:lnTo>
                      <a:lnTo>
                        <a:pt x="4533" y="13106"/>
                      </a:lnTo>
                      <a:lnTo>
                        <a:pt x="4933" y="12620"/>
                      </a:lnTo>
                      <a:lnTo>
                        <a:pt x="5200" y="12135"/>
                      </a:lnTo>
                      <a:lnTo>
                        <a:pt x="6267" y="12135"/>
                      </a:lnTo>
                      <a:lnTo>
                        <a:pt x="7067" y="11407"/>
                      </a:lnTo>
                      <a:lnTo>
                        <a:pt x="8000" y="10679"/>
                      </a:lnTo>
                      <a:lnTo>
                        <a:pt x="8933" y="9708"/>
                      </a:lnTo>
                      <a:lnTo>
                        <a:pt x="7333" y="9708"/>
                      </a:lnTo>
                      <a:lnTo>
                        <a:pt x="7200" y="9465"/>
                      </a:lnTo>
                      <a:lnTo>
                        <a:pt x="6667" y="8980"/>
                      </a:lnTo>
                      <a:lnTo>
                        <a:pt x="6267" y="8980"/>
                      </a:lnTo>
                      <a:lnTo>
                        <a:pt x="5867" y="9465"/>
                      </a:lnTo>
                      <a:lnTo>
                        <a:pt x="5733" y="10193"/>
                      </a:lnTo>
                      <a:lnTo>
                        <a:pt x="5067" y="11407"/>
                      </a:lnTo>
                      <a:lnTo>
                        <a:pt x="4000" y="11407"/>
                      </a:lnTo>
                      <a:lnTo>
                        <a:pt x="3467" y="10921"/>
                      </a:lnTo>
                      <a:lnTo>
                        <a:pt x="2800" y="9708"/>
                      </a:lnTo>
                      <a:lnTo>
                        <a:pt x="3333" y="9708"/>
                      </a:lnTo>
                      <a:lnTo>
                        <a:pt x="2533" y="8980"/>
                      </a:lnTo>
                      <a:lnTo>
                        <a:pt x="1867" y="7766"/>
                      </a:lnTo>
                      <a:lnTo>
                        <a:pt x="1867" y="6553"/>
                      </a:lnTo>
                      <a:lnTo>
                        <a:pt x="1467" y="6067"/>
                      </a:lnTo>
                      <a:lnTo>
                        <a:pt x="1067" y="6067"/>
                      </a:lnTo>
                      <a:lnTo>
                        <a:pt x="800" y="5582"/>
                      </a:lnTo>
                      <a:lnTo>
                        <a:pt x="400" y="4611"/>
                      </a:lnTo>
                      <a:lnTo>
                        <a:pt x="133" y="3883"/>
                      </a:lnTo>
                      <a:lnTo>
                        <a:pt x="0" y="3640"/>
                      </a:lnTo>
                      <a:lnTo>
                        <a:pt x="133" y="3398"/>
                      </a:lnTo>
                      <a:lnTo>
                        <a:pt x="400" y="2670"/>
                      </a:lnTo>
                      <a:lnTo>
                        <a:pt x="667" y="2184"/>
                      </a:lnTo>
                      <a:lnTo>
                        <a:pt x="1200" y="1942"/>
                      </a:lnTo>
                      <a:lnTo>
                        <a:pt x="1467" y="1213"/>
                      </a:lnTo>
                      <a:lnTo>
                        <a:pt x="3067" y="1213"/>
                      </a:lnTo>
                      <a:lnTo>
                        <a:pt x="4533" y="1456"/>
                      </a:lnTo>
                      <a:lnTo>
                        <a:pt x="4400" y="2184"/>
                      </a:lnTo>
                      <a:lnTo>
                        <a:pt x="4000" y="3155"/>
                      </a:lnTo>
                      <a:lnTo>
                        <a:pt x="4667" y="3640"/>
                      </a:lnTo>
                      <a:lnTo>
                        <a:pt x="4933" y="3883"/>
                      </a:lnTo>
                      <a:lnTo>
                        <a:pt x="5200" y="4369"/>
                      </a:lnTo>
                      <a:lnTo>
                        <a:pt x="5200" y="3883"/>
                      </a:lnTo>
                      <a:lnTo>
                        <a:pt x="5067" y="3640"/>
                      </a:lnTo>
                      <a:lnTo>
                        <a:pt x="5067" y="3155"/>
                      </a:lnTo>
                      <a:lnTo>
                        <a:pt x="5200" y="2427"/>
                      </a:lnTo>
                      <a:lnTo>
                        <a:pt x="5733" y="1456"/>
                      </a:lnTo>
                      <a:lnTo>
                        <a:pt x="6533" y="1456"/>
                      </a:lnTo>
                      <a:lnTo>
                        <a:pt x="6667" y="2184"/>
                      </a:lnTo>
                      <a:lnTo>
                        <a:pt x="7067" y="2670"/>
                      </a:lnTo>
                      <a:lnTo>
                        <a:pt x="7333" y="3883"/>
                      </a:lnTo>
                      <a:lnTo>
                        <a:pt x="7733" y="4854"/>
                      </a:lnTo>
                      <a:lnTo>
                        <a:pt x="7867" y="5582"/>
                      </a:lnTo>
                      <a:lnTo>
                        <a:pt x="8400" y="5825"/>
                      </a:lnTo>
                      <a:lnTo>
                        <a:pt x="8267" y="4854"/>
                      </a:lnTo>
                      <a:lnTo>
                        <a:pt x="7867" y="3640"/>
                      </a:lnTo>
                      <a:lnTo>
                        <a:pt x="7733" y="2670"/>
                      </a:lnTo>
                      <a:lnTo>
                        <a:pt x="7733" y="971"/>
                      </a:lnTo>
                      <a:lnTo>
                        <a:pt x="7867" y="243"/>
                      </a:lnTo>
                      <a:lnTo>
                        <a:pt x="8267"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55" name="Shape 355"/>
                <p:cNvSpPr/>
                <p:nvPr/>
              </p:nvSpPr>
              <p:spPr>
                <a:xfrm>
                  <a:off x="454793" y="55656"/>
                  <a:ext cx="170152" cy="62019"/>
                </a:xfrm>
                <a:custGeom>
                  <a:avLst/>
                  <a:gdLst/>
                  <a:ahLst/>
                  <a:cxnLst>
                    <a:cxn ang="0">
                      <a:pos x="wd2" y="hd2"/>
                    </a:cxn>
                    <a:cxn ang="5400000">
                      <a:pos x="wd2" y="hd2"/>
                    </a:cxn>
                    <a:cxn ang="10800000">
                      <a:pos x="wd2" y="hd2"/>
                    </a:cxn>
                    <a:cxn ang="16200000">
                      <a:pos x="wd2" y="hd2"/>
                    </a:cxn>
                  </a:cxnLst>
                  <a:rect l="0" t="0" r="r" b="b"/>
                  <a:pathLst>
                    <a:path w="21600" h="21600" extrusionOk="0">
                      <a:moveTo>
                        <a:pt x="11708" y="0"/>
                      </a:moveTo>
                      <a:lnTo>
                        <a:pt x="12718" y="0"/>
                      </a:lnTo>
                      <a:lnTo>
                        <a:pt x="12718" y="5538"/>
                      </a:lnTo>
                      <a:lnTo>
                        <a:pt x="13121" y="5538"/>
                      </a:lnTo>
                      <a:lnTo>
                        <a:pt x="13929" y="4431"/>
                      </a:lnTo>
                      <a:lnTo>
                        <a:pt x="14131" y="3877"/>
                      </a:lnTo>
                      <a:lnTo>
                        <a:pt x="17764" y="3877"/>
                      </a:lnTo>
                      <a:lnTo>
                        <a:pt x="18774" y="4431"/>
                      </a:lnTo>
                      <a:lnTo>
                        <a:pt x="19581" y="4985"/>
                      </a:lnTo>
                      <a:lnTo>
                        <a:pt x="20591" y="6646"/>
                      </a:lnTo>
                      <a:lnTo>
                        <a:pt x="20994" y="8308"/>
                      </a:lnTo>
                      <a:lnTo>
                        <a:pt x="21600" y="9969"/>
                      </a:lnTo>
                      <a:lnTo>
                        <a:pt x="19783" y="13292"/>
                      </a:lnTo>
                      <a:lnTo>
                        <a:pt x="17563" y="16615"/>
                      </a:lnTo>
                      <a:lnTo>
                        <a:pt x="14938" y="20492"/>
                      </a:lnTo>
                      <a:lnTo>
                        <a:pt x="12920" y="21600"/>
                      </a:lnTo>
                      <a:lnTo>
                        <a:pt x="11910" y="21600"/>
                      </a:lnTo>
                      <a:lnTo>
                        <a:pt x="11103" y="20492"/>
                      </a:lnTo>
                      <a:lnTo>
                        <a:pt x="10093" y="17723"/>
                      </a:lnTo>
                      <a:lnTo>
                        <a:pt x="5450" y="17723"/>
                      </a:lnTo>
                      <a:lnTo>
                        <a:pt x="4845" y="16615"/>
                      </a:lnTo>
                      <a:lnTo>
                        <a:pt x="4643" y="16062"/>
                      </a:lnTo>
                      <a:lnTo>
                        <a:pt x="4441" y="14954"/>
                      </a:lnTo>
                      <a:lnTo>
                        <a:pt x="4441" y="13292"/>
                      </a:lnTo>
                      <a:lnTo>
                        <a:pt x="6056" y="13292"/>
                      </a:lnTo>
                      <a:lnTo>
                        <a:pt x="7065" y="12738"/>
                      </a:lnTo>
                      <a:lnTo>
                        <a:pt x="6460" y="12738"/>
                      </a:lnTo>
                      <a:lnTo>
                        <a:pt x="5652" y="12185"/>
                      </a:lnTo>
                      <a:lnTo>
                        <a:pt x="3028" y="12185"/>
                      </a:lnTo>
                      <a:lnTo>
                        <a:pt x="2624" y="12738"/>
                      </a:lnTo>
                      <a:lnTo>
                        <a:pt x="2019" y="12738"/>
                      </a:lnTo>
                      <a:lnTo>
                        <a:pt x="1615" y="12185"/>
                      </a:lnTo>
                      <a:lnTo>
                        <a:pt x="1211" y="10523"/>
                      </a:lnTo>
                      <a:lnTo>
                        <a:pt x="1211" y="9415"/>
                      </a:lnTo>
                      <a:lnTo>
                        <a:pt x="0" y="3877"/>
                      </a:lnTo>
                      <a:lnTo>
                        <a:pt x="1211" y="3877"/>
                      </a:lnTo>
                      <a:lnTo>
                        <a:pt x="2422" y="4985"/>
                      </a:lnTo>
                      <a:lnTo>
                        <a:pt x="2624" y="4985"/>
                      </a:lnTo>
                      <a:lnTo>
                        <a:pt x="3028" y="4431"/>
                      </a:lnTo>
                      <a:lnTo>
                        <a:pt x="3028" y="3877"/>
                      </a:lnTo>
                      <a:lnTo>
                        <a:pt x="4441" y="3877"/>
                      </a:lnTo>
                      <a:lnTo>
                        <a:pt x="4037" y="1108"/>
                      </a:lnTo>
                      <a:lnTo>
                        <a:pt x="6460" y="1108"/>
                      </a:lnTo>
                      <a:lnTo>
                        <a:pt x="6662" y="1662"/>
                      </a:lnTo>
                      <a:lnTo>
                        <a:pt x="7065" y="2215"/>
                      </a:lnTo>
                      <a:lnTo>
                        <a:pt x="7671" y="3877"/>
                      </a:lnTo>
                      <a:lnTo>
                        <a:pt x="8479" y="4431"/>
                      </a:lnTo>
                      <a:lnTo>
                        <a:pt x="9488" y="5538"/>
                      </a:lnTo>
                      <a:lnTo>
                        <a:pt x="9690" y="5538"/>
                      </a:lnTo>
                      <a:lnTo>
                        <a:pt x="10699" y="4431"/>
                      </a:lnTo>
                      <a:lnTo>
                        <a:pt x="10901" y="2769"/>
                      </a:lnTo>
                      <a:lnTo>
                        <a:pt x="11507" y="1662"/>
                      </a:lnTo>
                      <a:lnTo>
                        <a:pt x="11708"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56" name="Shape 356"/>
                <p:cNvSpPr/>
                <p:nvPr/>
              </p:nvSpPr>
              <p:spPr>
                <a:xfrm>
                  <a:off x="319628" y="125625"/>
                  <a:ext cx="23854" cy="27035"/>
                </a:xfrm>
                <a:custGeom>
                  <a:avLst/>
                  <a:gdLst/>
                  <a:ahLst/>
                  <a:cxnLst>
                    <a:cxn ang="0">
                      <a:pos x="wd2" y="hd2"/>
                    </a:cxn>
                    <a:cxn ang="5400000">
                      <a:pos x="wd2" y="hd2"/>
                    </a:cxn>
                    <a:cxn ang="10800000">
                      <a:pos x="wd2" y="hd2"/>
                    </a:cxn>
                    <a:cxn ang="16200000">
                      <a:pos x="wd2" y="hd2"/>
                    </a:cxn>
                  </a:cxnLst>
                  <a:rect l="0" t="0" r="r" b="b"/>
                  <a:pathLst>
                    <a:path w="21600" h="21600" extrusionOk="0">
                      <a:moveTo>
                        <a:pt x="1440" y="0"/>
                      </a:moveTo>
                      <a:lnTo>
                        <a:pt x="20160" y="16518"/>
                      </a:lnTo>
                      <a:lnTo>
                        <a:pt x="21600" y="21600"/>
                      </a:lnTo>
                      <a:lnTo>
                        <a:pt x="17280" y="19059"/>
                      </a:lnTo>
                      <a:lnTo>
                        <a:pt x="12960" y="17788"/>
                      </a:lnTo>
                      <a:lnTo>
                        <a:pt x="8640" y="15247"/>
                      </a:lnTo>
                      <a:lnTo>
                        <a:pt x="2880" y="11435"/>
                      </a:lnTo>
                      <a:lnTo>
                        <a:pt x="0" y="5082"/>
                      </a:lnTo>
                      <a:lnTo>
                        <a:pt x="0" y="2541"/>
                      </a:lnTo>
                      <a:lnTo>
                        <a:pt x="144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57" name="Shape 357"/>
                <p:cNvSpPr/>
                <p:nvPr/>
              </p:nvSpPr>
              <p:spPr>
                <a:xfrm>
                  <a:off x="315663" y="11847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58" name="Shape 358"/>
                <p:cNvSpPr/>
                <p:nvPr/>
              </p:nvSpPr>
              <p:spPr>
                <a:xfrm>
                  <a:off x="0" y="804634"/>
                  <a:ext cx="15902" cy="143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0"/>
                      </a:lnTo>
                      <a:lnTo>
                        <a:pt x="19440" y="4800"/>
                      </a:lnTo>
                      <a:lnTo>
                        <a:pt x="17280" y="14400"/>
                      </a:lnTo>
                      <a:lnTo>
                        <a:pt x="6480" y="21600"/>
                      </a:lnTo>
                      <a:lnTo>
                        <a:pt x="0" y="14400"/>
                      </a:lnTo>
                      <a:lnTo>
                        <a:pt x="0" y="7200"/>
                      </a:lnTo>
                      <a:lnTo>
                        <a:pt x="6480" y="2400"/>
                      </a:lnTo>
                      <a:lnTo>
                        <a:pt x="108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59" name="Shape 359"/>
                <p:cNvSpPr/>
                <p:nvPr/>
              </p:nvSpPr>
              <p:spPr>
                <a:xfrm>
                  <a:off x="9540" y="796683"/>
                  <a:ext cx="152659" cy="221038"/>
                </a:xfrm>
                <a:custGeom>
                  <a:avLst/>
                  <a:gdLst/>
                  <a:ahLst/>
                  <a:cxnLst>
                    <a:cxn ang="0">
                      <a:pos x="wd2" y="hd2"/>
                    </a:cxn>
                    <a:cxn ang="5400000">
                      <a:pos x="wd2" y="hd2"/>
                    </a:cxn>
                    <a:cxn ang="10800000">
                      <a:pos x="wd2" y="hd2"/>
                    </a:cxn>
                    <a:cxn ang="16200000">
                      <a:pos x="wd2" y="hd2"/>
                    </a:cxn>
                  </a:cxnLst>
                  <a:rect l="0" t="0" r="r" b="b"/>
                  <a:pathLst>
                    <a:path w="21600" h="21600" extrusionOk="0">
                      <a:moveTo>
                        <a:pt x="4500" y="0"/>
                      </a:moveTo>
                      <a:lnTo>
                        <a:pt x="8100" y="0"/>
                      </a:lnTo>
                      <a:lnTo>
                        <a:pt x="8550" y="311"/>
                      </a:lnTo>
                      <a:lnTo>
                        <a:pt x="8550" y="466"/>
                      </a:lnTo>
                      <a:lnTo>
                        <a:pt x="8325" y="932"/>
                      </a:lnTo>
                      <a:lnTo>
                        <a:pt x="8100" y="1088"/>
                      </a:lnTo>
                      <a:lnTo>
                        <a:pt x="7425" y="1243"/>
                      </a:lnTo>
                      <a:lnTo>
                        <a:pt x="7200" y="1554"/>
                      </a:lnTo>
                      <a:lnTo>
                        <a:pt x="6525" y="1709"/>
                      </a:lnTo>
                      <a:lnTo>
                        <a:pt x="6300" y="2176"/>
                      </a:lnTo>
                      <a:lnTo>
                        <a:pt x="6300" y="2331"/>
                      </a:lnTo>
                      <a:lnTo>
                        <a:pt x="6525" y="2642"/>
                      </a:lnTo>
                      <a:lnTo>
                        <a:pt x="11925" y="2642"/>
                      </a:lnTo>
                      <a:lnTo>
                        <a:pt x="11925" y="3885"/>
                      </a:lnTo>
                      <a:lnTo>
                        <a:pt x="11025" y="4817"/>
                      </a:lnTo>
                      <a:lnTo>
                        <a:pt x="10350" y="5594"/>
                      </a:lnTo>
                      <a:lnTo>
                        <a:pt x="9675" y="6527"/>
                      </a:lnTo>
                      <a:lnTo>
                        <a:pt x="9225" y="6527"/>
                      </a:lnTo>
                      <a:lnTo>
                        <a:pt x="8775" y="6837"/>
                      </a:lnTo>
                      <a:lnTo>
                        <a:pt x="8775" y="6993"/>
                      </a:lnTo>
                      <a:lnTo>
                        <a:pt x="9900" y="6993"/>
                      </a:lnTo>
                      <a:lnTo>
                        <a:pt x="10575" y="7148"/>
                      </a:lnTo>
                      <a:lnTo>
                        <a:pt x="11025" y="7148"/>
                      </a:lnTo>
                      <a:lnTo>
                        <a:pt x="12150" y="7614"/>
                      </a:lnTo>
                      <a:lnTo>
                        <a:pt x="12600" y="7925"/>
                      </a:lnTo>
                      <a:lnTo>
                        <a:pt x="12825" y="8547"/>
                      </a:lnTo>
                      <a:lnTo>
                        <a:pt x="13725" y="9790"/>
                      </a:lnTo>
                      <a:lnTo>
                        <a:pt x="14175" y="10101"/>
                      </a:lnTo>
                      <a:lnTo>
                        <a:pt x="15075" y="10567"/>
                      </a:lnTo>
                      <a:lnTo>
                        <a:pt x="17325" y="12121"/>
                      </a:lnTo>
                      <a:lnTo>
                        <a:pt x="17325" y="12587"/>
                      </a:lnTo>
                      <a:lnTo>
                        <a:pt x="17775" y="13364"/>
                      </a:lnTo>
                      <a:lnTo>
                        <a:pt x="18225" y="13675"/>
                      </a:lnTo>
                      <a:lnTo>
                        <a:pt x="18450" y="13986"/>
                      </a:lnTo>
                      <a:lnTo>
                        <a:pt x="17775" y="14452"/>
                      </a:lnTo>
                      <a:lnTo>
                        <a:pt x="17775" y="15073"/>
                      </a:lnTo>
                      <a:lnTo>
                        <a:pt x="18450" y="14607"/>
                      </a:lnTo>
                      <a:lnTo>
                        <a:pt x="18900" y="14452"/>
                      </a:lnTo>
                      <a:lnTo>
                        <a:pt x="19800" y="14452"/>
                      </a:lnTo>
                      <a:lnTo>
                        <a:pt x="20700" y="14607"/>
                      </a:lnTo>
                      <a:lnTo>
                        <a:pt x="21600" y="15229"/>
                      </a:lnTo>
                      <a:lnTo>
                        <a:pt x="21600" y="15850"/>
                      </a:lnTo>
                      <a:lnTo>
                        <a:pt x="20925" y="16627"/>
                      </a:lnTo>
                      <a:lnTo>
                        <a:pt x="20475" y="16938"/>
                      </a:lnTo>
                      <a:lnTo>
                        <a:pt x="19800" y="17560"/>
                      </a:lnTo>
                      <a:lnTo>
                        <a:pt x="18675" y="18337"/>
                      </a:lnTo>
                      <a:lnTo>
                        <a:pt x="19575" y="18492"/>
                      </a:lnTo>
                      <a:lnTo>
                        <a:pt x="20700" y="18492"/>
                      </a:lnTo>
                      <a:lnTo>
                        <a:pt x="20700" y="18958"/>
                      </a:lnTo>
                      <a:lnTo>
                        <a:pt x="20250" y="19269"/>
                      </a:lnTo>
                      <a:lnTo>
                        <a:pt x="19350" y="19735"/>
                      </a:lnTo>
                      <a:lnTo>
                        <a:pt x="18675" y="19891"/>
                      </a:lnTo>
                      <a:lnTo>
                        <a:pt x="14400" y="19891"/>
                      </a:lnTo>
                      <a:lnTo>
                        <a:pt x="13050" y="20046"/>
                      </a:lnTo>
                      <a:lnTo>
                        <a:pt x="9675" y="20512"/>
                      </a:lnTo>
                      <a:lnTo>
                        <a:pt x="9225" y="20512"/>
                      </a:lnTo>
                      <a:lnTo>
                        <a:pt x="8775" y="20201"/>
                      </a:lnTo>
                      <a:lnTo>
                        <a:pt x="8325" y="20046"/>
                      </a:lnTo>
                      <a:lnTo>
                        <a:pt x="8100" y="20046"/>
                      </a:lnTo>
                      <a:lnTo>
                        <a:pt x="6975" y="20512"/>
                      </a:lnTo>
                      <a:lnTo>
                        <a:pt x="6525" y="20823"/>
                      </a:lnTo>
                      <a:lnTo>
                        <a:pt x="6525" y="21289"/>
                      </a:lnTo>
                      <a:lnTo>
                        <a:pt x="4500" y="21289"/>
                      </a:lnTo>
                      <a:lnTo>
                        <a:pt x="4050" y="21600"/>
                      </a:lnTo>
                      <a:lnTo>
                        <a:pt x="3150" y="21600"/>
                      </a:lnTo>
                      <a:lnTo>
                        <a:pt x="3150" y="21289"/>
                      </a:lnTo>
                      <a:lnTo>
                        <a:pt x="6075" y="19269"/>
                      </a:lnTo>
                      <a:lnTo>
                        <a:pt x="6300" y="18958"/>
                      </a:lnTo>
                      <a:lnTo>
                        <a:pt x="7200" y="18958"/>
                      </a:lnTo>
                      <a:lnTo>
                        <a:pt x="7650" y="18647"/>
                      </a:lnTo>
                      <a:lnTo>
                        <a:pt x="8775" y="18647"/>
                      </a:lnTo>
                      <a:lnTo>
                        <a:pt x="9450" y="18492"/>
                      </a:lnTo>
                      <a:lnTo>
                        <a:pt x="9675" y="18337"/>
                      </a:lnTo>
                      <a:lnTo>
                        <a:pt x="9675" y="17871"/>
                      </a:lnTo>
                      <a:lnTo>
                        <a:pt x="9450" y="17715"/>
                      </a:lnTo>
                      <a:lnTo>
                        <a:pt x="9225" y="17871"/>
                      </a:lnTo>
                      <a:lnTo>
                        <a:pt x="8550" y="18181"/>
                      </a:lnTo>
                      <a:lnTo>
                        <a:pt x="8325" y="18337"/>
                      </a:lnTo>
                      <a:lnTo>
                        <a:pt x="7200" y="18337"/>
                      </a:lnTo>
                      <a:lnTo>
                        <a:pt x="6525" y="18181"/>
                      </a:lnTo>
                      <a:lnTo>
                        <a:pt x="6300" y="17715"/>
                      </a:lnTo>
                      <a:lnTo>
                        <a:pt x="5850" y="17560"/>
                      </a:lnTo>
                      <a:lnTo>
                        <a:pt x="4950" y="17560"/>
                      </a:lnTo>
                      <a:lnTo>
                        <a:pt x="4500" y="17715"/>
                      </a:lnTo>
                      <a:lnTo>
                        <a:pt x="4500" y="17871"/>
                      </a:lnTo>
                      <a:lnTo>
                        <a:pt x="4275" y="17871"/>
                      </a:lnTo>
                      <a:lnTo>
                        <a:pt x="3825" y="17560"/>
                      </a:lnTo>
                      <a:lnTo>
                        <a:pt x="3825" y="17094"/>
                      </a:lnTo>
                      <a:lnTo>
                        <a:pt x="4950" y="16783"/>
                      </a:lnTo>
                      <a:lnTo>
                        <a:pt x="5175" y="16317"/>
                      </a:lnTo>
                      <a:lnTo>
                        <a:pt x="6300" y="16006"/>
                      </a:lnTo>
                      <a:lnTo>
                        <a:pt x="6300" y="15073"/>
                      </a:lnTo>
                      <a:lnTo>
                        <a:pt x="5850" y="14141"/>
                      </a:lnTo>
                      <a:lnTo>
                        <a:pt x="5850" y="13830"/>
                      </a:lnTo>
                      <a:lnTo>
                        <a:pt x="6975" y="13830"/>
                      </a:lnTo>
                      <a:lnTo>
                        <a:pt x="7650" y="13675"/>
                      </a:lnTo>
                      <a:lnTo>
                        <a:pt x="9450" y="12898"/>
                      </a:lnTo>
                      <a:lnTo>
                        <a:pt x="9675" y="12432"/>
                      </a:lnTo>
                      <a:lnTo>
                        <a:pt x="9675" y="11655"/>
                      </a:lnTo>
                      <a:lnTo>
                        <a:pt x="9225" y="11655"/>
                      </a:lnTo>
                      <a:lnTo>
                        <a:pt x="8550" y="11499"/>
                      </a:lnTo>
                      <a:lnTo>
                        <a:pt x="8325" y="11499"/>
                      </a:lnTo>
                      <a:lnTo>
                        <a:pt x="7650" y="11344"/>
                      </a:lnTo>
                      <a:lnTo>
                        <a:pt x="7650" y="10567"/>
                      </a:lnTo>
                      <a:lnTo>
                        <a:pt x="8100" y="10256"/>
                      </a:lnTo>
                      <a:lnTo>
                        <a:pt x="8100" y="10101"/>
                      </a:lnTo>
                      <a:lnTo>
                        <a:pt x="8325" y="9945"/>
                      </a:lnTo>
                      <a:lnTo>
                        <a:pt x="6975" y="9945"/>
                      </a:lnTo>
                      <a:lnTo>
                        <a:pt x="5850" y="10256"/>
                      </a:lnTo>
                      <a:lnTo>
                        <a:pt x="4275" y="10256"/>
                      </a:lnTo>
                      <a:lnTo>
                        <a:pt x="3825" y="9945"/>
                      </a:lnTo>
                      <a:lnTo>
                        <a:pt x="3825" y="9324"/>
                      </a:lnTo>
                      <a:lnTo>
                        <a:pt x="4500" y="8702"/>
                      </a:lnTo>
                      <a:lnTo>
                        <a:pt x="4500" y="7148"/>
                      </a:lnTo>
                      <a:lnTo>
                        <a:pt x="4050" y="7148"/>
                      </a:lnTo>
                      <a:lnTo>
                        <a:pt x="3375" y="6993"/>
                      </a:lnTo>
                      <a:lnTo>
                        <a:pt x="3150" y="6993"/>
                      </a:lnTo>
                      <a:lnTo>
                        <a:pt x="2925" y="7148"/>
                      </a:lnTo>
                      <a:lnTo>
                        <a:pt x="2925" y="7614"/>
                      </a:lnTo>
                      <a:lnTo>
                        <a:pt x="3150" y="7770"/>
                      </a:lnTo>
                      <a:lnTo>
                        <a:pt x="2250" y="7770"/>
                      </a:lnTo>
                      <a:lnTo>
                        <a:pt x="2250" y="6527"/>
                      </a:lnTo>
                      <a:lnTo>
                        <a:pt x="2700" y="6527"/>
                      </a:lnTo>
                      <a:lnTo>
                        <a:pt x="2925" y="6371"/>
                      </a:lnTo>
                      <a:lnTo>
                        <a:pt x="2925" y="5750"/>
                      </a:lnTo>
                      <a:lnTo>
                        <a:pt x="2250" y="5750"/>
                      </a:lnTo>
                      <a:lnTo>
                        <a:pt x="2025" y="5594"/>
                      </a:lnTo>
                      <a:lnTo>
                        <a:pt x="1575" y="5439"/>
                      </a:lnTo>
                      <a:lnTo>
                        <a:pt x="1575" y="4973"/>
                      </a:lnTo>
                      <a:lnTo>
                        <a:pt x="2025" y="4662"/>
                      </a:lnTo>
                      <a:lnTo>
                        <a:pt x="2025" y="4040"/>
                      </a:lnTo>
                      <a:lnTo>
                        <a:pt x="1125" y="3885"/>
                      </a:lnTo>
                      <a:lnTo>
                        <a:pt x="675" y="3729"/>
                      </a:lnTo>
                      <a:lnTo>
                        <a:pt x="0" y="3263"/>
                      </a:lnTo>
                      <a:lnTo>
                        <a:pt x="0" y="2953"/>
                      </a:lnTo>
                      <a:lnTo>
                        <a:pt x="1575" y="2953"/>
                      </a:lnTo>
                      <a:lnTo>
                        <a:pt x="2025" y="3263"/>
                      </a:lnTo>
                      <a:lnTo>
                        <a:pt x="2250" y="3263"/>
                      </a:lnTo>
                      <a:lnTo>
                        <a:pt x="2250" y="2953"/>
                      </a:lnTo>
                      <a:lnTo>
                        <a:pt x="2025" y="2642"/>
                      </a:lnTo>
                      <a:lnTo>
                        <a:pt x="2025" y="2331"/>
                      </a:lnTo>
                      <a:lnTo>
                        <a:pt x="2250" y="2176"/>
                      </a:lnTo>
                      <a:lnTo>
                        <a:pt x="2925" y="1865"/>
                      </a:lnTo>
                      <a:lnTo>
                        <a:pt x="3150" y="1865"/>
                      </a:lnTo>
                      <a:lnTo>
                        <a:pt x="3150" y="1554"/>
                      </a:lnTo>
                      <a:lnTo>
                        <a:pt x="3375" y="1243"/>
                      </a:lnTo>
                      <a:lnTo>
                        <a:pt x="3825" y="932"/>
                      </a:lnTo>
                      <a:lnTo>
                        <a:pt x="3825" y="466"/>
                      </a:lnTo>
                      <a:lnTo>
                        <a:pt x="4275" y="311"/>
                      </a:lnTo>
                      <a:lnTo>
                        <a:pt x="45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60" name="Shape 360"/>
                <p:cNvSpPr/>
                <p:nvPr/>
              </p:nvSpPr>
              <p:spPr>
                <a:xfrm>
                  <a:off x="39765" y="90721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0"/>
                      </a:lnTo>
                      <a:lnTo>
                        <a:pt x="21600" y="8640"/>
                      </a:lnTo>
                      <a:lnTo>
                        <a:pt x="14400" y="17280"/>
                      </a:lnTo>
                      <a:lnTo>
                        <a:pt x="14400" y="21600"/>
                      </a:lnTo>
                      <a:lnTo>
                        <a:pt x="0" y="21600"/>
                      </a:lnTo>
                      <a:lnTo>
                        <a:pt x="0" y="12960"/>
                      </a:lnTo>
                      <a:lnTo>
                        <a:pt x="108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61" name="Shape 361"/>
                <p:cNvSpPr/>
                <p:nvPr/>
              </p:nvSpPr>
              <p:spPr>
                <a:xfrm>
                  <a:off x="357792" y="1289640"/>
                  <a:ext cx="49297" cy="30216"/>
                </a:xfrm>
                <a:custGeom>
                  <a:avLst/>
                  <a:gdLst/>
                  <a:ahLst/>
                  <a:cxnLst>
                    <a:cxn ang="0">
                      <a:pos x="wd2" y="hd2"/>
                    </a:cxn>
                    <a:cxn ang="5400000">
                      <a:pos x="wd2" y="hd2"/>
                    </a:cxn>
                    <a:cxn ang="10800000">
                      <a:pos x="wd2" y="hd2"/>
                    </a:cxn>
                    <a:cxn ang="16200000">
                      <a:pos x="wd2" y="hd2"/>
                    </a:cxn>
                  </a:cxnLst>
                  <a:rect l="0" t="0" r="r" b="b"/>
                  <a:pathLst>
                    <a:path w="21600" h="21600" extrusionOk="0">
                      <a:moveTo>
                        <a:pt x="2090" y="0"/>
                      </a:moveTo>
                      <a:lnTo>
                        <a:pt x="6271" y="0"/>
                      </a:lnTo>
                      <a:lnTo>
                        <a:pt x="7665" y="2274"/>
                      </a:lnTo>
                      <a:lnTo>
                        <a:pt x="8361" y="2274"/>
                      </a:lnTo>
                      <a:lnTo>
                        <a:pt x="10452" y="3411"/>
                      </a:lnTo>
                      <a:lnTo>
                        <a:pt x="13935" y="3411"/>
                      </a:lnTo>
                      <a:lnTo>
                        <a:pt x="17419" y="0"/>
                      </a:lnTo>
                      <a:lnTo>
                        <a:pt x="21600" y="0"/>
                      </a:lnTo>
                      <a:lnTo>
                        <a:pt x="20903" y="4547"/>
                      </a:lnTo>
                      <a:lnTo>
                        <a:pt x="20206" y="7958"/>
                      </a:lnTo>
                      <a:lnTo>
                        <a:pt x="18813" y="9095"/>
                      </a:lnTo>
                      <a:lnTo>
                        <a:pt x="18813" y="11368"/>
                      </a:lnTo>
                      <a:lnTo>
                        <a:pt x="20206" y="13642"/>
                      </a:lnTo>
                      <a:lnTo>
                        <a:pt x="20903" y="15916"/>
                      </a:lnTo>
                      <a:lnTo>
                        <a:pt x="20903" y="19326"/>
                      </a:lnTo>
                      <a:lnTo>
                        <a:pt x="18813" y="21600"/>
                      </a:lnTo>
                      <a:lnTo>
                        <a:pt x="18116" y="21600"/>
                      </a:lnTo>
                      <a:lnTo>
                        <a:pt x="16723" y="19326"/>
                      </a:lnTo>
                      <a:lnTo>
                        <a:pt x="13239" y="15916"/>
                      </a:lnTo>
                      <a:lnTo>
                        <a:pt x="3484" y="7958"/>
                      </a:lnTo>
                      <a:lnTo>
                        <a:pt x="2090" y="7958"/>
                      </a:lnTo>
                      <a:lnTo>
                        <a:pt x="1394" y="5684"/>
                      </a:lnTo>
                      <a:lnTo>
                        <a:pt x="697" y="5684"/>
                      </a:lnTo>
                      <a:lnTo>
                        <a:pt x="0" y="4547"/>
                      </a:lnTo>
                      <a:lnTo>
                        <a:pt x="0" y="2274"/>
                      </a:lnTo>
                      <a:lnTo>
                        <a:pt x="209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62" name="Shape 362"/>
                <p:cNvSpPr/>
                <p:nvPr/>
              </p:nvSpPr>
              <p:spPr>
                <a:xfrm>
                  <a:off x="286233" y="1184688"/>
                  <a:ext cx="17494" cy="33396"/>
                </a:xfrm>
                <a:custGeom>
                  <a:avLst/>
                  <a:gdLst/>
                  <a:ahLst/>
                  <a:cxnLst>
                    <a:cxn ang="0">
                      <a:pos x="wd2" y="hd2"/>
                    </a:cxn>
                    <a:cxn ang="5400000">
                      <a:pos x="wd2" y="hd2"/>
                    </a:cxn>
                    <a:cxn ang="10800000">
                      <a:pos x="wd2" y="hd2"/>
                    </a:cxn>
                    <a:cxn ang="16200000">
                      <a:pos x="wd2" y="hd2"/>
                    </a:cxn>
                  </a:cxnLst>
                  <a:rect l="0" t="0" r="r" b="b"/>
                  <a:pathLst>
                    <a:path w="21600" h="21600" extrusionOk="0">
                      <a:moveTo>
                        <a:pt x="15709" y="0"/>
                      </a:moveTo>
                      <a:lnTo>
                        <a:pt x="19636" y="0"/>
                      </a:lnTo>
                      <a:lnTo>
                        <a:pt x="19636" y="2057"/>
                      </a:lnTo>
                      <a:lnTo>
                        <a:pt x="21600" y="5143"/>
                      </a:lnTo>
                      <a:lnTo>
                        <a:pt x="15709" y="14400"/>
                      </a:lnTo>
                      <a:lnTo>
                        <a:pt x="15709" y="19543"/>
                      </a:lnTo>
                      <a:lnTo>
                        <a:pt x="13745" y="21600"/>
                      </a:lnTo>
                      <a:lnTo>
                        <a:pt x="11782" y="20571"/>
                      </a:lnTo>
                      <a:lnTo>
                        <a:pt x="9818" y="17486"/>
                      </a:lnTo>
                      <a:lnTo>
                        <a:pt x="3927" y="10286"/>
                      </a:lnTo>
                      <a:lnTo>
                        <a:pt x="0" y="5143"/>
                      </a:lnTo>
                      <a:lnTo>
                        <a:pt x="1964" y="3086"/>
                      </a:lnTo>
                      <a:lnTo>
                        <a:pt x="9818" y="3086"/>
                      </a:lnTo>
                      <a:lnTo>
                        <a:pt x="11782" y="1029"/>
                      </a:lnTo>
                      <a:lnTo>
                        <a:pt x="15709"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63" name="Shape 363"/>
                <p:cNvSpPr/>
                <p:nvPr/>
              </p:nvSpPr>
              <p:spPr>
                <a:xfrm>
                  <a:off x="281463" y="1222853"/>
                  <a:ext cx="25444" cy="477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500" y="0"/>
                      </a:lnTo>
                      <a:lnTo>
                        <a:pt x="17550" y="1440"/>
                      </a:lnTo>
                      <a:lnTo>
                        <a:pt x="18900" y="1440"/>
                      </a:lnTo>
                      <a:lnTo>
                        <a:pt x="20250" y="4320"/>
                      </a:lnTo>
                      <a:lnTo>
                        <a:pt x="21600" y="5760"/>
                      </a:lnTo>
                      <a:lnTo>
                        <a:pt x="21600" y="12960"/>
                      </a:lnTo>
                      <a:lnTo>
                        <a:pt x="20250" y="15840"/>
                      </a:lnTo>
                      <a:lnTo>
                        <a:pt x="18900" y="18000"/>
                      </a:lnTo>
                      <a:lnTo>
                        <a:pt x="12150" y="21600"/>
                      </a:lnTo>
                      <a:lnTo>
                        <a:pt x="5400" y="21600"/>
                      </a:lnTo>
                      <a:lnTo>
                        <a:pt x="4050" y="19440"/>
                      </a:lnTo>
                      <a:lnTo>
                        <a:pt x="1350" y="18720"/>
                      </a:lnTo>
                      <a:lnTo>
                        <a:pt x="1350" y="15120"/>
                      </a:lnTo>
                      <a:lnTo>
                        <a:pt x="5400" y="9360"/>
                      </a:lnTo>
                      <a:lnTo>
                        <a:pt x="5400" y="7920"/>
                      </a:lnTo>
                      <a:lnTo>
                        <a:pt x="0" y="5040"/>
                      </a:lnTo>
                      <a:lnTo>
                        <a:pt x="0" y="3600"/>
                      </a:lnTo>
                      <a:lnTo>
                        <a:pt x="4050" y="2160"/>
                      </a:lnTo>
                      <a:lnTo>
                        <a:pt x="6750" y="720"/>
                      </a:lnTo>
                      <a:lnTo>
                        <a:pt x="108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64" name="Shape 364"/>
                <p:cNvSpPr/>
                <p:nvPr/>
              </p:nvSpPr>
              <p:spPr>
                <a:xfrm>
                  <a:off x="178101" y="1249885"/>
                  <a:ext cx="14312" cy="12723"/>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4400" y="2700"/>
                      </a:lnTo>
                      <a:lnTo>
                        <a:pt x="21600" y="10800"/>
                      </a:lnTo>
                      <a:lnTo>
                        <a:pt x="21600" y="13500"/>
                      </a:lnTo>
                      <a:lnTo>
                        <a:pt x="14400" y="21600"/>
                      </a:lnTo>
                      <a:lnTo>
                        <a:pt x="9600" y="21600"/>
                      </a:lnTo>
                      <a:lnTo>
                        <a:pt x="0" y="10800"/>
                      </a:lnTo>
                      <a:lnTo>
                        <a:pt x="4800" y="2700"/>
                      </a:lnTo>
                      <a:lnTo>
                        <a:pt x="144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65" name="Shape 365"/>
                <p:cNvSpPr/>
                <p:nvPr/>
              </p:nvSpPr>
              <p:spPr>
                <a:xfrm>
                  <a:off x="311676" y="877782"/>
                  <a:ext cx="15902" cy="206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120" y="0"/>
                      </a:lnTo>
                      <a:lnTo>
                        <a:pt x="15120" y="4985"/>
                      </a:lnTo>
                      <a:lnTo>
                        <a:pt x="19440" y="6646"/>
                      </a:lnTo>
                      <a:lnTo>
                        <a:pt x="19440" y="8308"/>
                      </a:lnTo>
                      <a:lnTo>
                        <a:pt x="21600" y="11631"/>
                      </a:lnTo>
                      <a:lnTo>
                        <a:pt x="21600" y="19938"/>
                      </a:lnTo>
                      <a:lnTo>
                        <a:pt x="19440" y="21600"/>
                      </a:lnTo>
                      <a:lnTo>
                        <a:pt x="19440" y="16615"/>
                      </a:lnTo>
                      <a:lnTo>
                        <a:pt x="12960" y="16615"/>
                      </a:lnTo>
                      <a:lnTo>
                        <a:pt x="0" y="11631"/>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66" name="Shape 366"/>
                <p:cNvSpPr/>
                <p:nvPr/>
              </p:nvSpPr>
              <p:spPr>
                <a:xfrm>
                  <a:off x="330758" y="860290"/>
                  <a:ext cx="30215" cy="41346"/>
                </a:xfrm>
                <a:custGeom>
                  <a:avLst/>
                  <a:gdLst/>
                  <a:ahLst/>
                  <a:cxnLst>
                    <a:cxn ang="0">
                      <a:pos x="wd2" y="hd2"/>
                    </a:cxn>
                    <a:cxn ang="5400000">
                      <a:pos x="wd2" y="hd2"/>
                    </a:cxn>
                    <a:cxn ang="10800000">
                      <a:pos x="wd2" y="hd2"/>
                    </a:cxn>
                    <a:cxn ang="16200000">
                      <a:pos x="wd2" y="hd2"/>
                    </a:cxn>
                  </a:cxnLst>
                  <a:rect l="0" t="0" r="r" b="b"/>
                  <a:pathLst>
                    <a:path w="21600" h="21600" extrusionOk="0">
                      <a:moveTo>
                        <a:pt x="9095" y="0"/>
                      </a:moveTo>
                      <a:lnTo>
                        <a:pt x="13642" y="0"/>
                      </a:lnTo>
                      <a:lnTo>
                        <a:pt x="15916" y="831"/>
                      </a:lnTo>
                      <a:lnTo>
                        <a:pt x="17053" y="1662"/>
                      </a:lnTo>
                      <a:lnTo>
                        <a:pt x="21600" y="8308"/>
                      </a:lnTo>
                      <a:lnTo>
                        <a:pt x="19326" y="9138"/>
                      </a:lnTo>
                      <a:lnTo>
                        <a:pt x="14779" y="15785"/>
                      </a:lnTo>
                      <a:lnTo>
                        <a:pt x="14779" y="17446"/>
                      </a:lnTo>
                      <a:lnTo>
                        <a:pt x="13642" y="19938"/>
                      </a:lnTo>
                      <a:lnTo>
                        <a:pt x="10232" y="21600"/>
                      </a:lnTo>
                      <a:lnTo>
                        <a:pt x="3411" y="21600"/>
                      </a:lnTo>
                      <a:lnTo>
                        <a:pt x="0" y="19938"/>
                      </a:lnTo>
                      <a:lnTo>
                        <a:pt x="0" y="19108"/>
                      </a:lnTo>
                      <a:lnTo>
                        <a:pt x="3411" y="19108"/>
                      </a:lnTo>
                      <a:lnTo>
                        <a:pt x="3411" y="19938"/>
                      </a:lnTo>
                      <a:lnTo>
                        <a:pt x="9095" y="17446"/>
                      </a:lnTo>
                      <a:lnTo>
                        <a:pt x="10232" y="16615"/>
                      </a:lnTo>
                      <a:lnTo>
                        <a:pt x="10232" y="15785"/>
                      </a:lnTo>
                      <a:lnTo>
                        <a:pt x="7958" y="14954"/>
                      </a:lnTo>
                      <a:lnTo>
                        <a:pt x="3411" y="12462"/>
                      </a:lnTo>
                      <a:lnTo>
                        <a:pt x="2274" y="11631"/>
                      </a:lnTo>
                      <a:lnTo>
                        <a:pt x="0" y="9138"/>
                      </a:lnTo>
                      <a:lnTo>
                        <a:pt x="0" y="8308"/>
                      </a:lnTo>
                      <a:lnTo>
                        <a:pt x="3411" y="4154"/>
                      </a:lnTo>
                      <a:lnTo>
                        <a:pt x="9095"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67" name="Shape 367"/>
                <p:cNvSpPr/>
                <p:nvPr/>
              </p:nvSpPr>
              <p:spPr>
                <a:xfrm>
                  <a:off x="461154" y="812585"/>
                  <a:ext cx="14313" cy="23854"/>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21600" y="0"/>
                      </a:lnTo>
                      <a:lnTo>
                        <a:pt x="12000" y="5760"/>
                      </a:lnTo>
                      <a:lnTo>
                        <a:pt x="12000" y="12960"/>
                      </a:lnTo>
                      <a:lnTo>
                        <a:pt x="2400" y="17280"/>
                      </a:lnTo>
                      <a:lnTo>
                        <a:pt x="0" y="21600"/>
                      </a:lnTo>
                      <a:lnTo>
                        <a:pt x="0" y="8640"/>
                      </a:lnTo>
                      <a:lnTo>
                        <a:pt x="2400" y="5760"/>
                      </a:lnTo>
                      <a:lnTo>
                        <a:pt x="9600" y="2880"/>
                      </a:lnTo>
                      <a:lnTo>
                        <a:pt x="120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68" name="Shape 368"/>
                <p:cNvSpPr/>
                <p:nvPr/>
              </p:nvSpPr>
              <p:spPr>
                <a:xfrm>
                  <a:off x="526351" y="780781"/>
                  <a:ext cx="22264" cy="27035"/>
                </a:xfrm>
                <a:custGeom>
                  <a:avLst/>
                  <a:gdLst/>
                  <a:ahLst/>
                  <a:cxnLst>
                    <a:cxn ang="0">
                      <a:pos x="wd2" y="hd2"/>
                    </a:cxn>
                    <a:cxn ang="5400000">
                      <a:pos x="wd2" y="hd2"/>
                    </a:cxn>
                    <a:cxn ang="10800000">
                      <a:pos x="wd2" y="hd2"/>
                    </a:cxn>
                    <a:cxn ang="16200000">
                      <a:pos x="wd2" y="hd2"/>
                    </a:cxn>
                  </a:cxnLst>
                  <a:rect l="0" t="0" r="r" b="b"/>
                  <a:pathLst>
                    <a:path w="21600" h="21600" extrusionOk="0">
                      <a:moveTo>
                        <a:pt x="15429" y="0"/>
                      </a:moveTo>
                      <a:lnTo>
                        <a:pt x="21600" y="3812"/>
                      </a:lnTo>
                      <a:lnTo>
                        <a:pt x="21600" y="6353"/>
                      </a:lnTo>
                      <a:lnTo>
                        <a:pt x="20057" y="8894"/>
                      </a:lnTo>
                      <a:lnTo>
                        <a:pt x="18514" y="10165"/>
                      </a:lnTo>
                      <a:lnTo>
                        <a:pt x="18514" y="16518"/>
                      </a:lnTo>
                      <a:lnTo>
                        <a:pt x="15429" y="19059"/>
                      </a:lnTo>
                      <a:lnTo>
                        <a:pt x="13886" y="19059"/>
                      </a:lnTo>
                      <a:lnTo>
                        <a:pt x="12343" y="20329"/>
                      </a:lnTo>
                      <a:lnTo>
                        <a:pt x="7714" y="21600"/>
                      </a:lnTo>
                      <a:lnTo>
                        <a:pt x="4629" y="21600"/>
                      </a:lnTo>
                      <a:lnTo>
                        <a:pt x="0" y="19059"/>
                      </a:lnTo>
                      <a:lnTo>
                        <a:pt x="0" y="15247"/>
                      </a:lnTo>
                      <a:lnTo>
                        <a:pt x="7714" y="12706"/>
                      </a:lnTo>
                      <a:lnTo>
                        <a:pt x="10800" y="10165"/>
                      </a:lnTo>
                      <a:lnTo>
                        <a:pt x="13886" y="10165"/>
                      </a:lnTo>
                      <a:lnTo>
                        <a:pt x="10800" y="7624"/>
                      </a:lnTo>
                      <a:lnTo>
                        <a:pt x="10800" y="2541"/>
                      </a:lnTo>
                      <a:lnTo>
                        <a:pt x="13886" y="1271"/>
                      </a:lnTo>
                      <a:lnTo>
                        <a:pt x="15429"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69" name="Shape 369"/>
                <p:cNvSpPr/>
                <p:nvPr/>
              </p:nvSpPr>
              <p:spPr>
                <a:xfrm>
                  <a:off x="1172773" y="42379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4400" y="7200"/>
                      </a:moveTo>
                      <a:lnTo>
                        <a:pt x="21600" y="21600"/>
                      </a:lnTo>
                      <a:lnTo>
                        <a:pt x="14400" y="7200"/>
                      </a:lnTo>
                      <a:close/>
                      <a:moveTo>
                        <a:pt x="0" y="0"/>
                      </a:moveTo>
                      <a:lnTo>
                        <a:pt x="14400" y="7200"/>
                      </a:lnTo>
                      <a:lnTo>
                        <a:pt x="0" y="72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70" name="Shape 370"/>
                <p:cNvSpPr/>
                <p:nvPr/>
              </p:nvSpPr>
              <p:spPr>
                <a:xfrm>
                  <a:off x="1175954" y="42697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71" name="Shape 371"/>
                <p:cNvSpPr/>
                <p:nvPr/>
              </p:nvSpPr>
              <p:spPr>
                <a:xfrm>
                  <a:off x="1071785" y="198773"/>
                  <a:ext cx="322809" cy="236939"/>
                </a:xfrm>
                <a:custGeom>
                  <a:avLst/>
                  <a:gdLst/>
                  <a:ahLst/>
                  <a:cxnLst>
                    <a:cxn ang="0">
                      <a:pos x="wd2" y="hd2"/>
                    </a:cxn>
                    <a:cxn ang="5400000">
                      <a:pos x="wd2" y="hd2"/>
                    </a:cxn>
                    <a:cxn ang="10800000">
                      <a:pos x="wd2" y="hd2"/>
                    </a:cxn>
                    <a:cxn ang="16200000">
                      <a:pos x="wd2" y="hd2"/>
                    </a:cxn>
                  </a:cxnLst>
                  <a:rect l="0" t="0" r="r" b="b"/>
                  <a:pathLst>
                    <a:path w="21600" h="21600" extrusionOk="0">
                      <a:moveTo>
                        <a:pt x="19898" y="0"/>
                      </a:moveTo>
                      <a:lnTo>
                        <a:pt x="20110" y="0"/>
                      </a:lnTo>
                      <a:lnTo>
                        <a:pt x="20536" y="145"/>
                      </a:lnTo>
                      <a:lnTo>
                        <a:pt x="21387" y="870"/>
                      </a:lnTo>
                      <a:lnTo>
                        <a:pt x="21494" y="1015"/>
                      </a:lnTo>
                      <a:lnTo>
                        <a:pt x="21600" y="1450"/>
                      </a:lnTo>
                      <a:lnTo>
                        <a:pt x="21387" y="2319"/>
                      </a:lnTo>
                      <a:lnTo>
                        <a:pt x="20642" y="2899"/>
                      </a:lnTo>
                      <a:lnTo>
                        <a:pt x="19898" y="3334"/>
                      </a:lnTo>
                      <a:lnTo>
                        <a:pt x="18833" y="3769"/>
                      </a:lnTo>
                      <a:lnTo>
                        <a:pt x="17876" y="4204"/>
                      </a:lnTo>
                      <a:lnTo>
                        <a:pt x="15854" y="5219"/>
                      </a:lnTo>
                      <a:lnTo>
                        <a:pt x="14577" y="5364"/>
                      </a:lnTo>
                      <a:lnTo>
                        <a:pt x="13194" y="5944"/>
                      </a:lnTo>
                      <a:lnTo>
                        <a:pt x="13088" y="6089"/>
                      </a:lnTo>
                      <a:lnTo>
                        <a:pt x="12981" y="6523"/>
                      </a:lnTo>
                      <a:lnTo>
                        <a:pt x="12768" y="6668"/>
                      </a:lnTo>
                      <a:lnTo>
                        <a:pt x="12662" y="7103"/>
                      </a:lnTo>
                      <a:lnTo>
                        <a:pt x="12556" y="7248"/>
                      </a:lnTo>
                      <a:lnTo>
                        <a:pt x="12236" y="7393"/>
                      </a:lnTo>
                      <a:lnTo>
                        <a:pt x="11598" y="7538"/>
                      </a:lnTo>
                      <a:lnTo>
                        <a:pt x="11066" y="8118"/>
                      </a:lnTo>
                      <a:lnTo>
                        <a:pt x="10640" y="8553"/>
                      </a:lnTo>
                      <a:lnTo>
                        <a:pt x="8832" y="9858"/>
                      </a:lnTo>
                      <a:lnTo>
                        <a:pt x="7342" y="11307"/>
                      </a:lnTo>
                      <a:lnTo>
                        <a:pt x="6171" y="13047"/>
                      </a:lnTo>
                      <a:lnTo>
                        <a:pt x="5320" y="15221"/>
                      </a:lnTo>
                      <a:lnTo>
                        <a:pt x="4895" y="17396"/>
                      </a:lnTo>
                      <a:lnTo>
                        <a:pt x="5214" y="18846"/>
                      </a:lnTo>
                      <a:lnTo>
                        <a:pt x="5746" y="19860"/>
                      </a:lnTo>
                      <a:lnTo>
                        <a:pt x="6491" y="20585"/>
                      </a:lnTo>
                      <a:lnTo>
                        <a:pt x="7342" y="21455"/>
                      </a:lnTo>
                      <a:lnTo>
                        <a:pt x="7448" y="21455"/>
                      </a:lnTo>
                      <a:lnTo>
                        <a:pt x="7448" y="21600"/>
                      </a:lnTo>
                      <a:lnTo>
                        <a:pt x="4150" y="21600"/>
                      </a:lnTo>
                      <a:lnTo>
                        <a:pt x="4043" y="21455"/>
                      </a:lnTo>
                      <a:lnTo>
                        <a:pt x="3831" y="21455"/>
                      </a:lnTo>
                      <a:lnTo>
                        <a:pt x="3724" y="21310"/>
                      </a:lnTo>
                      <a:lnTo>
                        <a:pt x="2660" y="21310"/>
                      </a:lnTo>
                      <a:lnTo>
                        <a:pt x="2554" y="20875"/>
                      </a:lnTo>
                      <a:lnTo>
                        <a:pt x="2554" y="19860"/>
                      </a:lnTo>
                      <a:lnTo>
                        <a:pt x="2341" y="19426"/>
                      </a:lnTo>
                      <a:lnTo>
                        <a:pt x="2234" y="19281"/>
                      </a:lnTo>
                      <a:lnTo>
                        <a:pt x="2022" y="19136"/>
                      </a:lnTo>
                      <a:lnTo>
                        <a:pt x="638" y="19136"/>
                      </a:lnTo>
                      <a:lnTo>
                        <a:pt x="532" y="18846"/>
                      </a:lnTo>
                      <a:lnTo>
                        <a:pt x="213" y="18701"/>
                      </a:lnTo>
                      <a:lnTo>
                        <a:pt x="0" y="17976"/>
                      </a:lnTo>
                      <a:lnTo>
                        <a:pt x="0" y="17396"/>
                      </a:lnTo>
                      <a:lnTo>
                        <a:pt x="426" y="16961"/>
                      </a:lnTo>
                      <a:lnTo>
                        <a:pt x="958" y="16526"/>
                      </a:lnTo>
                      <a:lnTo>
                        <a:pt x="1064" y="16236"/>
                      </a:lnTo>
                      <a:lnTo>
                        <a:pt x="1277" y="15946"/>
                      </a:lnTo>
                      <a:lnTo>
                        <a:pt x="1277" y="14642"/>
                      </a:lnTo>
                      <a:lnTo>
                        <a:pt x="1596" y="13917"/>
                      </a:lnTo>
                      <a:lnTo>
                        <a:pt x="2660" y="13192"/>
                      </a:lnTo>
                      <a:lnTo>
                        <a:pt x="3086" y="13192"/>
                      </a:lnTo>
                      <a:lnTo>
                        <a:pt x="3299" y="13047"/>
                      </a:lnTo>
                      <a:lnTo>
                        <a:pt x="3086" y="12322"/>
                      </a:lnTo>
                      <a:lnTo>
                        <a:pt x="2660" y="11742"/>
                      </a:lnTo>
                      <a:lnTo>
                        <a:pt x="3086" y="11017"/>
                      </a:lnTo>
                      <a:lnTo>
                        <a:pt x="4575" y="9278"/>
                      </a:lnTo>
                      <a:lnTo>
                        <a:pt x="4895" y="8118"/>
                      </a:lnTo>
                      <a:lnTo>
                        <a:pt x="4895" y="7973"/>
                      </a:lnTo>
                      <a:lnTo>
                        <a:pt x="4788" y="7538"/>
                      </a:lnTo>
                      <a:lnTo>
                        <a:pt x="4682" y="7393"/>
                      </a:lnTo>
                      <a:lnTo>
                        <a:pt x="4682" y="7103"/>
                      </a:lnTo>
                      <a:lnTo>
                        <a:pt x="4788" y="6668"/>
                      </a:lnTo>
                      <a:lnTo>
                        <a:pt x="4895" y="6523"/>
                      </a:lnTo>
                      <a:lnTo>
                        <a:pt x="5427" y="6523"/>
                      </a:lnTo>
                      <a:lnTo>
                        <a:pt x="5959" y="6379"/>
                      </a:lnTo>
                      <a:lnTo>
                        <a:pt x="6384" y="6089"/>
                      </a:lnTo>
                      <a:lnTo>
                        <a:pt x="6810" y="6089"/>
                      </a:lnTo>
                      <a:lnTo>
                        <a:pt x="7555" y="5799"/>
                      </a:lnTo>
                      <a:lnTo>
                        <a:pt x="8512" y="4639"/>
                      </a:lnTo>
                      <a:lnTo>
                        <a:pt x="9576" y="3769"/>
                      </a:lnTo>
                      <a:lnTo>
                        <a:pt x="10640" y="3334"/>
                      </a:lnTo>
                      <a:lnTo>
                        <a:pt x="10960" y="3334"/>
                      </a:lnTo>
                      <a:lnTo>
                        <a:pt x="11172" y="3044"/>
                      </a:lnTo>
                      <a:lnTo>
                        <a:pt x="11704" y="2609"/>
                      </a:lnTo>
                      <a:lnTo>
                        <a:pt x="12449" y="2609"/>
                      </a:lnTo>
                      <a:lnTo>
                        <a:pt x="12662" y="2899"/>
                      </a:lnTo>
                      <a:lnTo>
                        <a:pt x="13088" y="3334"/>
                      </a:lnTo>
                      <a:lnTo>
                        <a:pt x="13300" y="3334"/>
                      </a:lnTo>
                      <a:lnTo>
                        <a:pt x="14684" y="3044"/>
                      </a:lnTo>
                      <a:lnTo>
                        <a:pt x="17344" y="1160"/>
                      </a:lnTo>
                      <a:lnTo>
                        <a:pt x="18514" y="290"/>
                      </a:lnTo>
                      <a:lnTo>
                        <a:pt x="19898"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72" name="Shape 372"/>
                <p:cNvSpPr/>
                <p:nvPr/>
              </p:nvSpPr>
              <p:spPr>
                <a:xfrm>
                  <a:off x="1039197" y="5805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73" name="Shape 373"/>
                <p:cNvSpPr/>
                <p:nvPr/>
              </p:nvSpPr>
              <p:spPr>
                <a:xfrm>
                  <a:off x="1216493" y="33394"/>
                  <a:ext cx="49297" cy="28625"/>
                </a:xfrm>
                <a:custGeom>
                  <a:avLst/>
                  <a:gdLst/>
                  <a:ahLst/>
                  <a:cxnLst>
                    <a:cxn ang="0">
                      <a:pos x="wd2" y="hd2"/>
                    </a:cxn>
                    <a:cxn ang="5400000">
                      <a:pos x="wd2" y="hd2"/>
                    </a:cxn>
                    <a:cxn ang="10800000">
                      <a:pos x="wd2" y="hd2"/>
                    </a:cxn>
                    <a:cxn ang="16200000">
                      <a:pos x="wd2" y="hd2"/>
                    </a:cxn>
                  </a:cxnLst>
                  <a:rect l="0" t="0" r="r" b="b"/>
                  <a:pathLst>
                    <a:path w="21600" h="21600" extrusionOk="0">
                      <a:moveTo>
                        <a:pt x="5574" y="0"/>
                      </a:moveTo>
                      <a:lnTo>
                        <a:pt x="15329" y="0"/>
                      </a:lnTo>
                      <a:lnTo>
                        <a:pt x="12542" y="4800"/>
                      </a:lnTo>
                      <a:lnTo>
                        <a:pt x="21600" y="4800"/>
                      </a:lnTo>
                      <a:lnTo>
                        <a:pt x="21600" y="10800"/>
                      </a:lnTo>
                      <a:lnTo>
                        <a:pt x="19510" y="14400"/>
                      </a:lnTo>
                      <a:lnTo>
                        <a:pt x="14632" y="14400"/>
                      </a:lnTo>
                      <a:lnTo>
                        <a:pt x="16026" y="20400"/>
                      </a:lnTo>
                      <a:lnTo>
                        <a:pt x="12542" y="21600"/>
                      </a:lnTo>
                      <a:lnTo>
                        <a:pt x="2787" y="21600"/>
                      </a:lnTo>
                      <a:lnTo>
                        <a:pt x="0" y="20400"/>
                      </a:lnTo>
                      <a:lnTo>
                        <a:pt x="0" y="15600"/>
                      </a:lnTo>
                      <a:lnTo>
                        <a:pt x="2090" y="10800"/>
                      </a:lnTo>
                      <a:lnTo>
                        <a:pt x="2787" y="9600"/>
                      </a:lnTo>
                      <a:lnTo>
                        <a:pt x="5574" y="6000"/>
                      </a:lnTo>
                      <a:lnTo>
                        <a:pt x="5574"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74" name="Shape 374"/>
                <p:cNvSpPr/>
                <p:nvPr/>
              </p:nvSpPr>
              <p:spPr>
                <a:xfrm>
                  <a:off x="1151294" y="58837"/>
                  <a:ext cx="52478" cy="17494"/>
                </a:xfrm>
                <a:custGeom>
                  <a:avLst/>
                  <a:gdLst/>
                  <a:ahLst/>
                  <a:cxnLst>
                    <a:cxn ang="0">
                      <a:pos x="wd2" y="hd2"/>
                    </a:cxn>
                    <a:cxn ang="5400000">
                      <a:pos x="wd2" y="hd2"/>
                    </a:cxn>
                    <a:cxn ang="10800000">
                      <a:pos x="wd2" y="hd2"/>
                    </a:cxn>
                    <a:cxn ang="16200000">
                      <a:pos x="wd2" y="hd2"/>
                    </a:cxn>
                  </a:cxnLst>
                  <a:rect l="0" t="0" r="r" b="b"/>
                  <a:pathLst>
                    <a:path w="21600" h="21600" extrusionOk="0">
                      <a:moveTo>
                        <a:pt x="10473" y="0"/>
                      </a:moveTo>
                      <a:lnTo>
                        <a:pt x="16364" y="0"/>
                      </a:lnTo>
                      <a:lnTo>
                        <a:pt x="18327" y="1964"/>
                      </a:lnTo>
                      <a:lnTo>
                        <a:pt x="19636" y="5891"/>
                      </a:lnTo>
                      <a:lnTo>
                        <a:pt x="21600" y="9818"/>
                      </a:lnTo>
                      <a:lnTo>
                        <a:pt x="18982" y="9818"/>
                      </a:lnTo>
                      <a:lnTo>
                        <a:pt x="18327" y="11782"/>
                      </a:lnTo>
                      <a:lnTo>
                        <a:pt x="16364" y="13745"/>
                      </a:lnTo>
                      <a:lnTo>
                        <a:pt x="13745" y="21600"/>
                      </a:lnTo>
                      <a:lnTo>
                        <a:pt x="10473" y="21600"/>
                      </a:lnTo>
                      <a:lnTo>
                        <a:pt x="9818" y="15709"/>
                      </a:lnTo>
                      <a:lnTo>
                        <a:pt x="8509" y="13745"/>
                      </a:lnTo>
                      <a:lnTo>
                        <a:pt x="7200" y="13745"/>
                      </a:lnTo>
                      <a:lnTo>
                        <a:pt x="6545" y="19636"/>
                      </a:lnTo>
                      <a:lnTo>
                        <a:pt x="5891" y="21600"/>
                      </a:lnTo>
                      <a:lnTo>
                        <a:pt x="1964" y="21600"/>
                      </a:lnTo>
                      <a:lnTo>
                        <a:pt x="0" y="15709"/>
                      </a:lnTo>
                      <a:lnTo>
                        <a:pt x="1964" y="9818"/>
                      </a:lnTo>
                      <a:lnTo>
                        <a:pt x="5891" y="3927"/>
                      </a:lnTo>
                      <a:lnTo>
                        <a:pt x="10473"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75" name="Shape 375"/>
                <p:cNvSpPr/>
                <p:nvPr/>
              </p:nvSpPr>
              <p:spPr>
                <a:xfrm>
                  <a:off x="1124262" y="0"/>
                  <a:ext cx="76330" cy="54067"/>
                </a:xfrm>
                <a:custGeom>
                  <a:avLst/>
                  <a:gdLst/>
                  <a:ahLst/>
                  <a:cxnLst>
                    <a:cxn ang="0">
                      <a:pos x="wd2" y="hd2"/>
                    </a:cxn>
                    <a:cxn ang="5400000">
                      <a:pos x="wd2" y="hd2"/>
                    </a:cxn>
                    <a:cxn ang="10800000">
                      <a:pos x="wd2" y="hd2"/>
                    </a:cxn>
                    <a:cxn ang="16200000">
                      <a:pos x="wd2" y="hd2"/>
                    </a:cxn>
                  </a:cxnLst>
                  <a:rect l="0" t="0" r="r" b="b"/>
                  <a:pathLst>
                    <a:path w="21600" h="21600" extrusionOk="0">
                      <a:moveTo>
                        <a:pt x="20700" y="0"/>
                      </a:moveTo>
                      <a:lnTo>
                        <a:pt x="21150" y="0"/>
                      </a:lnTo>
                      <a:lnTo>
                        <a:pt x="21150" y="3176"/>
                      </a:lnTo>
                      <a:lnTo>
                        <a:pt x="19350" y="5718"/>
                      </a:lnTo>
                      <a:lnTo>
                        <a:pt x="19350" y="6353"/>
                      </a:lnTo>
                      <a:lnTo>
                        <a:pt x="18000" y="8259"/>
                      </a:lnTo>
                      <a:lnTo>
                        <a:pt x="15750" y="9529"/>
                      </a:lnTo>
                      <a:lnTo>
                        <a:pt x="13950" y="10165"/>
                      </a:lnTo>
                      <a:lnTo>
                        <a:pt x="12150" y="12071"/>
                      </a:lnTo>
                      <a:lnTo>
                        <a:pt x="11250" y="13341"/>
                      </a:lnTo>
                      <a:lnTo>
                        <a:pt x="14850" y="14612"/>
                      </a:lnTo>
                      <a:lnTo>
                        <a:pt x="21600" y="17788"/>
                      </a:lnTo>
                      <a:lnTo>
                        <a:pt x="20700" y="18424"/>
                      </a:lnTo>
                      <a:lnTo>
                        <a:pt x="16200" y="18424"/>
                      </a:lnTo>
                      <a:lnTo>
                        <a:pt x="12600" y="20329"/>
                      </a:lnTo>
                      <a:lnTo>
                        <a:pt x="10350" y="20965"/>
                      </a:lnTo>
                      <a:lnTo>
                        <a:pt x="9000" y="21600"/>
                      </a:lnTo>
                      <a:lnTo>
                        <a:pt x="900" y="17788"/>
                      </a:lnTo>
                      <a:lnTo>
                        <a:pt x="0" y="16518"/>
                      </a:lnTo>
                      <a:lnTo>
                        <a:pt x="2250" y="13341"/>
                      </a:lnTo>
                      <a:lnTo>
                        <a:pt x="9900" y="13341"/>
                      </a:lnTo>
                      <a:lnTo>
                        <a:pt x="9000" y="12706"/>
                      </a:lnTo>
                      <a:lnTo>
                        <a:pt x="8100" y="12706"/>
                      </a:lnTo>
                      <a:lnTo>
                        <a:pt x="7650" y="12071"/>
                      </a:lnTo>
                      <a:lnTo>
                        <a:pt x="7200" y="12071"/>
                      </a:lnTo>
                      <a:lnTo>
                        <a:pt x="6750" y="12706"/>
                      </a:lnTo>
                      <a:lnTo>
                        <a:pt x="6750" y="9529"/>
                      </a:lnTo>
                      <a:lnTo>
                        <a:pt x="9900" y="8894"/>
                      </a:lnTo>
                      <a:lnTo>
                        <a:pt x="14400" y="5718"/>
                      </a:lnTo>
                      <a:lnTo>
                        <a:pt x="18000" y="5082"/>
                      </a:lnTo>
                      <a:lnTo>
                        <a:pt x="18000" y="3176"/>
                      </a:lnTo>
                      <a:lnTo>
                        <a:pt x="18450" y="1906"/>
                      </a:lnTo>
                      <a:lnTo>
                        <a:pt x="207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76" name="Shape 376"/>
                <p:cNvSpPr/>
                <p:nvPr/>
              </p:nvSpPr>
              <p:spPr>
                <a:xfrm>
                  <a:off x="1008177" y="467514"/>
                  <a:ext cx="38166" cy="30215"/>
                </a:xfrm>
                <a:custGeom>
                  <a:avLst/>
                  <a:gdLst/>
                  <a:ahLst/>
                  <a:cxnLst>
                    <a:cxn ang="0">
                      <a:pos x="wd2" y="hd2"/>
                    </a:cxn>
                    <a:cxn ang="5400000">
                      <a:pos x="wd2" y="hd2"/>
                    </a:cxn>
                    <a:cxn ang="10800000">
                      <a:pos x="wd2" y="hd2"/>
                    </a:cxn>
                    <a:cxn ang="16200000">
                      <a:pos x="wd2" y="hd2"/>
                    </a:cxn>
                  </a:cxnLst>
                  <a:rect l="0" t="0" r="r" b="b"/>
                  <a:pathLst>
                    <a:path w="21600" h="21600" extrusionOk="0">
                      <a:moveTo>
                        <a:pt x="8100" y="0"/>
                      </a:moveTo>
                      <a:lnTo>
                        <a:pt x="10800" y="0"/>
                      </a:lnTo>
                      <a:lnTo>
                        <a:pt x="13500" y="2274"/>
                      </a:lnTo>
                      <a:lnTo>
                        <a:pt x="15300" y="4547"/>
                      </a:lnTo>
                      <a:lnTo>
                        <a:pt x="18000" y="5684"/>
                      </a:lnTo>
                      <a:lnTo>
                        <a:pt x="21600" y="7958"/>
                      </a:lnTo>
                      <a:lnTo>
                        <a:pt x="21600" y="13642"/>
                      </a:lnTo>
                      <a:lnTo>
                        <a:pt x="14400" y="19326"/>
                      </a:lnTo>
                      <a:lnTo>
                        <a:pt x="5400" y="21600"/>
                      </a:lnTo>
                      <a:lnTo>
                        <a:pt x="3600" y="21600"/>
                      </a:lnTo>
                      <a:lnTo>
                        <a:pt x="900" y="20463"/>
                      </a:lnTo>
                      <a:lnTo>
                        <a:pt x="0" y="19326"/>
                      </a:lnTo>
                      <a:lnTo>
                        <a:pt x="0" y="14779"/>
                      </a:lnTo>
                      <a:lnTo>
                        <a:pt x="900" y="11368"/>
                      </a:lnTo>
                      <a:lnTo>
                        <a:pt x="3600" y="7958"/>
                      </a:lnTo>
                      <a:lnTo>
                        <a:pt x="3600" y="5684"/>
                      </a:lnTo>
                      <a:lnTo>
                        <a:pt x="4500" y="4547"/>
                      </a:lnTo>
                      <a:lnTo>
                        <a:pt x="5400" y="4547"/>
                      </a:lnTo>
                      <a:lnTo>
                        <a:pt x="6300" y="2274"/>
                      </a:lnTo>
                      <a:lnTo>
                        <a:pt x="8100" y="0"/>
                      </a:lnTo>
                      <a:close/>
                    </a:path>
                  </a:pathLst>
                </a:custGeom>
                <a:solidFill>
                  <a:srgbClr val="808080"/>
                </a:solidFill>
                <a:ln w="12700" cap="flat">
                  <a:noFill/>
                  <a:miter lim="400000"/>
                </a:ln>
                <a:effectLst/>
              </p:spPr>
              <p:txBody>
                <a:bodyPr wrap="square" lIns="45719" tIns="45719" rIns="45719" bIns="45719" numCol="1" anchor="t">
                  <a:noAutofit/>
                </a:bodyPr>
                <a:lstStyle/>
                <a:p/>
              </p:txBody>
            </p:sp>
            <p:sp>
              <p:nvSpPr>
                <p:cNvPr id="377" name="Shape 377"/>
                <p:cNvSpPr/>
                <p:nvPr/>
              </p:nvSpPr>
              <p:spPr>
                <a:xfrm>
                  <a:off x="1200590" y="442071"/>
                  <a:ext cx="30215" cy="22263"/>
                </a:xfrm>
                <a:custGeom>
                  <a:avLst/>
                  <a:gdLst/>
                  <a:ahLst/>
                  <a:cxnLst>
                    <a:cxn ang="0">
                      <a:pos x="wd2" y="hd2"/>
                    </a:cxn>
                    <a:cxn ang="5400000">
                      <a:pos x="wd2" y="hd2"/>
                    </a:cxn>
                    <a:cxn ang="10800000">
                      <a:pos x="wd2" y="hd2"/>
                    </a:cxn>
                    <a:cxn ang="16200000">
                      <a:pos x="wd2" y="hd2"/>
                    </a:cxn>
                  </a:cxnLst>
                  <a:rect l="0" t="0" r="r" b="b"/>
                  <a:pathLst>
                    <a:path w="21600" h="21600" extrusionOk="0">
                      <a:moveTo>
                        <a:pt x="3411" y="0"/>
                      </a:moveTo>
                      <a:lnTo>
                        <a:pt x="7958" y="0"/>
                      </a:lnTo>
                      <a:lnTo>
                        <a:pt x="11368" y="1543"/>
                      </a:lnTo>
                      <a:lnTo>
                        <a:pt x="14779" y="4629"/>
                      </a:lnTo>
                      <a:lnTo>
                        <a:pt x="21600" y="13886"/>
                      </a:lnTo>
                      <a:lnTo>
                        <a:pt x="21600" y="20057"/>
                      </a:lnTo>
                      <a:lnTo>
                        <a:pt x="20463" y="21600"/>
                      </a:lnTo>
                      <a:lnTo>
                        <a:pt x="11368" y="21600"/>
                      </a:lnTo>
                      <a:lnTo>
                        <a:pt x="7958" y="16971"/>
                      </a:lnTo>
                      <a:lnTo>
                        <a:pt x="4547" y="15429"/>
                      </a:lnTo>
                      <a:lnTo>
                        <a:pt x="2274" y="9257"/>
                      </a:lnTo>
                      <a:lnTo>
                        <a:pt x="0" y="6171"/>
                      </a:lnTo>
                      <a:lnTo>
                        <a:pt x="0" y="1543"/>
                      </a:lnTo>
                      <a:lnTo>
                        <a:pt x="3411" y="0"/>
                      </a:lnTo>
                      <a:close/>
                    </a:path>
                  </a:pathLst>
                </a:custGeom>
                <a:solidFill>
                  <a:srgbClr val="808080"/>
                </a:solidFill>
                <a:ln w="12700" cap="flat">
                  <a:noFill/>
                  <a:miter lim="400000"/>
                </a:ln>
                <a:effectLst/>
              </p:spPr>
              <p:txBody>
                <a:bodyPr wrap="square" lIns="45719" tIns="45719" rIns="45719" bIns="45719" numCol="1" anchor="t">
                  <a:noAutofit/>
                </a:bodyPr>
                <a:lstStyle/>
                <a:p/>
              </p:txBody>
            </p:sp>
          </p:grpSp>
          <p:sp>
            <p:nvSpPr>
              <p:cNvPr id="379" name="Shape 379"/>
              <p:cNvSpPr/>
              <p:nvPr/>
            </p:nvSpPr>
            <p:spPr>
              <a:xfrm>
                <a:off x="2913220" y="505679"/>
                <a:ext cx="1348479" cy="912767"/>
              </a:xfrm>
              <a:custGeom>
                <a:avLst/>
                <a:gdLst/>
                <a:ahLst/>
                <a:cxnLst>
                  <a:cxn ang="0">
                    <a:pos x="wd2" y="hd2"/>
                  </a:cxn>
                  <a:cxn ang="5400000">
                    <a:pos x="wd2" y="hd2"/>
                  </a:cxn>
                  <a:cxn ang="10800000">
                    <a:pos x="wd2" y="hd2"/>
                  </a:cxn>
                  <a:cxn ang="16200000">
                    <a:pos x="wd2" y="hd2"/>
                  </a:cxn>
                </a:cxnLst>
                <a:rect l="0" t="0" r="r" b="b"/>
                <a:pathLst>
                  <a:path w="21600" h="21600" extrusionOk="0">
                    <a:moveTo>
                      <a:pt x="7336" y="1468"/>
                    </a:moveTo>
                    <a:lnTo>
                      <a:pt x="7387" y="1580"/>
                    </a:lnTo>
                    <a:lnTo>
                      <a:pt x="7387" y="1769"/>
                    </a:lnTo>
                    <a:lnTo>
                      <a:pt x="7463" y="1769"/>
                    </a:lnTo>
                    <a:lnTo>
                      <a:pt x="7540" y="1806"/>
                    </a:lnTo>
                    <a:lnTo>
                      <a:pt x="7565" y="1844"/>
                    </a:lnTo>
                    <a:lnTo>
                      <a:pt x="7336" y="1957"/>
                    </a:lnTo>
                    <a:lnTo>
                      <a:pt x="7158" y="2107"/>
                    </a:lnTo>
                    <a:lnTo>
                      <a:pt x="6954" y="2145"/>
                    </a:lnTo>
                    <a:lnTo>
                      <a:pt x="7005" y="2032"/>
                    </a:lnTo>
                    <a:lnTo>
                      <a:pt x="7132" y="1957"/>
                    </a:lnTo>
                    <a:lnTo>
                      <a:pt x="7158" y="1919"/>
                    </a:lnTo>
                    <a:lnTo>
                      <a:pt x="7081" y="1919"/>
                    </a:lnTo>
                    <a:lnTo>
                      <a:pt x="7056" y="1844"/>
                    </a:lnTo>
                    <a:lnTo>
                      <a:pt x="7005" y="1844"/>
                    </a:lnTo>
                    <a:lnTo>
                      <a:pt x="7056" y="1656"/>
                    </a:lnTo>
                    <a:lnTo>
                      <a:pt x="7081" y="1618"/>
                    </a:lnTo>
                    <a:lnTo>
                      <a:pt x="7208" y="1618"/>
                    </a:lnTo>
                    <a:lnTo>
                      <a:pt x="7259" y="1656"/>
                    </a:lnTo>
                    <a:lnTo>
                      <a:pt x="7310" y="1580"/>
                    </a:lnTo>
                    <a:lnTo>
                      <a:pt x="7336" y="1468"/>
                    </a:lnTo>
                    <a:close/>
                    <a:moveTo>
                      <a:pt x="10927" y="0"/>
                    </a:moveTo>
                    <a:lnTo>
                      <a:pt x="10927" y="301"/>
                    </a:lnTo>
                    <a:lnTo>
                      <a:pt x="10953" y="339"/>
                    </a:lnTo>
                    <a:lnTo>
                      <a:pt x="11029" y="339"/>
                    </a:lnTo>
                    <a:lnTo>
                      <a:pt x="11055" y="226"/>
                    </a:lnTo>
                    <a:lnTo>
                      <a:pt x="11080" y="188"/>
                    </a:lnTo>
                    <a:lnTo>
                      <a:pt x="11106" y="113"/>
                    </a:lnTo>
                    <a:lnTo>
                      <a:pt x="11208" y="113"/>
                    </a:lnTo>
                    <a:lnTo>
                      <a:pt x="11335" y="188"/>
                    </a:lnTo>
                    <a:lnTo>
                      <a:pt x="11411" y="301"/>
                    </a:lnTo>
                    <a:lnTo>
                      <a:pt x="11488" y="339"/>
                    </a:lnTo>
                    <a:lnTo>
                      <a:pt x="11539" y="376"/>
                    </a:lnTo>
                    <a:lnTo>
                      <a:pt x="11488" y="527"/>
                    </a:lnTo>
                    <a:lnTo>
                      <a:pt x="11309" y="677"/>
                    </a:lnTo>
                    <a:lnTo>
                      <a:pt x="11233" y="677"/>
                    </a:lnTo>
                    <a:lnTo>
                      <a:pt x="11106" y="715"/>
                    </a:lnTo>
                    <a:lnTo>
                      <a:pt x="11182" y="828"/>
                    </a:lnTo>
                    <a:lnTo>
                      <a:pt x="11233" y="866"/>
                    </a:lnTo>
                    <a:lnTo>
                      <a:pt x="11309" y="941"/>
                    </a:lnTo>
                    <a:lnTo>
                      <a:pt x="11360" y="1016"/>
                    </a:lnTo>
                    <a:lnTo>
                      <a:pt x="11462" y="1016"/>
                    </a:lnTo>
                    <a:lnTo>
                      <a:pt x="11539" y="1054"/>
                    </a:lnTo>
                    <a:lnTo>
                      <a:pt x="11921" y="1054"/>
                    </a:lnTo>
                    <a:lnTo>
                      <a:pt x="12150" y="1091"/>
                    </a:lnTo>
                    <a:lnTo>
                      <a:pt x="12456" y="1279"/>
                    </a:lnTo>
                    <a:lnTo>
                      <a:pt x="13602" y="1994"/>
                    </a:lnTo>
                    <a:lnTo>
                      <a:pt x="13908" y="2145"/>
                    </a:lnTo>
                    <a:lnTo>
                      <a:pt x="14366" y="2408"/>
                    </a:lnTo>
                    <a:lnTo>
                      <a:pt x="14672" y="2709"/>
                    </a:lnTo>
                    <a:lnTo>
                      <a:pt x="14825" y="2973"/>
                    </a:lnTo>
                    <a:lnTo>
                      <a:pt x="14825" y="3236"/>
                    </a:lnTo>
                    <a:lnTo>
                      <a:pt x="14723" y="3462"/>
                    </a:lnTo>
                    <a:lnTo>
                      <a:pt x="14570" y="3650"/>
                    </a:lnTo>
                    <a:lnTo>
                      <a:pt x="14341" y="3801"/>
                    </a:lnTo>
                    <a:lnTo>
                      <a:pt x="14162" y="3838"/>
                    </a:lnTo>
                    <a:lnTo>
                      <a:pt x="13933" y="3801"/>
                    </a:lnTo>
                    <a:lnTo>
                      <a:pt x="13551" y="3688"/>
                    </a:lnTo>
                    <a:lnTo>
                      <a:pt x="13194" y="3650"/>
                    </a:lnTo>
                    <a:lnTo>
                      <a:pt x="12812" y="3650"/>
                    </a:lnTo>
                    <a:lnTo>
                      <a:pt x="12940" y="4215"/>
                    </a:lnTo>
                    <a:lnTo>
                      <a:pt x="13118" y="4779"/>
                    </a:lnTo>
                    <a:lnTo>
                      <a:pt x="13296" y="5043"/>
                    </a:lnTo>
                    <a:lnTo>
                      <a:pt x="13525" y="5118"/>
                    </a:lnTo>
                    <a:lnTo>
                      <a:pt x="13525" y="4516"/>
                    </a:lnTo>
                    <a:lnTo>
                      <a:pt x="13857" y="4704"/>
                    </a:lnTo>
                    <a:lnTo>
                      <a:pt x="14162" y="4741"/>
                    </a:lnTo>
                    <a:lnTo>
                      <a:pt x="14341" y="4629"/>
                    </a:lnTo>
                    <a:lnTo>
                      <a:pt x="14468" y="4516"/>
                    </a:lnTo>
                    <a:lnTo>
                      <a:pt x="14672" y="4139"/>
                    </a:lnTo>
                    <a:lnTo>
                      <a:pt x="14723" y="3876"/>
                    </a:lnTo>
                    <a:lnTo>
                      <a:pt x="14875" y="3650"/>
                    </a:lnTo>
                    <a:lnTo>
                      <a:pt x="15054" y="3613"/>
                    </a:lnTo>
                    <a:lnTo>
                      <a:pt x="15207" y="3650"/>
                    </a:lnTo>
                    <a:lnTo>
                      <a:pt x="15563" y="3650"/>
                    </a:lnTo>
                    <a:lnTo>
                      <a:pt x="15665" y="3575"/>
                    </a:lnTo>
                    <a:lnTo>
                      <a:pt x="15691" y="3387"/>
                    </a:lnTo>
                    <a:lnTo>
                      <a:pt x="15691" y="3236"/>
                    </a:lnTo>
                    <a:lnTo>
                      <a:pt x="15665" y="3123"/>
                    </a:lnTo>
                    <a:lnTo>
                      <a:pt x="15589" y="3048"/>
                    </a:lnTo>
                    <a:lnTo>
                      <a:pt x="15563" y="2935"/>
                    </a:lnTo>
                    <a:lnTo>
                      <a:pt x="15563" y="2898"/>
                    </a:lnTo>
                    <a:lnTo>
                      <a:pt x="15716" y="2295"/>
                    </a:lnTo>
                    <a:lnTo>
                      <a:pt x="15843" y="1957"/>
                    </a:lnTo>
                    <a:lnTo>
                      <a:pt x="15971" y="1806"/>
                    </a:lnTo>
                    <a:lnTo>
                      <a:pt x="16047" y="1844"/>
                    </a:lnTo>
                    <a:lnTo>
                      <a:pt x="16098" y="2032"/>
                    </a:lnTo>
                    <a:lnTo>
                      <a:pt x="16124" y="2295"/>
                    </a:lnTo>
                    <a:lnTo>
                      <a:pt x="16098" y="2559"/>
                    </a:lnTo>
                    <a:lnTo>
                      <a:pt x="16073" y="2785"/>
                    </a:lnTo>
                    <a:lnTo>
                      <a:pt x="16073" y="2973"/>
                    </a:lnTo>
                    <a:lnTo>
                      <a:pt x="16251" y="3123"/>
                    </a:lnTo>
                    <a:lnTo>
                      <a:pt x="16327" y="3123"/>
                    </a:lnTo>
                    <a:lnTo>
                      <a:pt x="16480" y="3086"/>
                    </a:lnTo>
                    <a:lnTo>
                      <a:pt x="16735" y="2898"/>
                    </a:lnTo>
                    <a:lnTo>
                      <a:pt x="16990" y="2597"/>
                    </a:lnTo>
                    <a:lnTo>
                      <a:pt x="17321" y="2333"/>
                    </a:lnTo>
                    <a:lnTo>
                      <a:pt x="17626" y="2107"/>
                    </a:lnTo>
                    <a:lnTo>
                      <a:pt x="17932" y="1844"/>
                    </a:lnTo>
                    <a:lnTo>
                      <a:pt x="18187" y="1693"/>
                    </a:lnTo>
                    <a:lnTo>
                      <a:pt x="18365" y="1769"/>
                    </a:lnTo>
                    <a:lnTo>
                      <a:pt x="18492" y="1957"/>
                    </a:lnTo>
                    <a:lnTo>
                      <a:pt x="18620" y="2032"/>
                    </a:lnTo>
                    <a:lnTo>
                      <a:pt x="18747" y="2032"/>
                    </a:lnTo>
                    <a:lnTo>
                      <a:pt x="18849" y="2107"/>
                    </a:lnTo>
                    <a:lnTo>
                      <a:pt x="18976" y="2032"/>
                    </a:lnTo>
                    <a:lnTo>
                      <a:pt x="19078" y="2032"/>
                    </a:lnTo>
                    <a:lnTo>
                      <a:pt x="19104" y="1994"/>
                    </a:lnTo>
                    <a:lnTo>
                      <a:pt x="19257" y="1994"/>
                    </a:lnTo>
                    <a:lnTo>
                      <a:pt x="19308" y="2032"/>
                    </a:lnTo>
                    <a:lnTo>
                      <a:pt x="19358" y="2032"/>
                    </a:lnTo>
                    <a:lnTo>
                      <a:pt x="19435" y="1844"/>
                    </a:lnTo>
                    <a:lnTo>
                      <a:pt x="19588" y="1806"/>
                    </a:lnTo>
                    <a:lnTo>
                      <a:pt x="19715" y="1693"/>
                    </a:lnTo>
                    <a:lnTo>
                      <a:pt x="19842" y="1656"/>
                    </a:lnTo>
                    <a:lnTo>
                      <a:pt x="19893" y="1844"/>
                    </a:lnTo>
                    <a:lnTo>
                      <a:pt x="19842" y="1957"/>
                    </a:lnTo>
                    <a:lnTo>
                      <a:pt x="19817" y="2032"/>
                    </a:lnTo>
                    <a:lnTo>
                      <a:pt x="19817" y="2145"/>
                    </a:lnTo>
                    <a:lnTo>
                      <a:pt x="19868" y="2220"/>
                    </a:lnTo>
                    <a:lnTo>
                      <a:pt x="19944" y="2295"/>
                    </a:lnTo>
                    <a:lnTo>
                      <a:pt x="19995" y="2220"/>
                    </a:lnTo>
                    <a:lnTo>
                      <a:pt x="20072" y="2145"/>
                    </a:lnTo>
                    <a:lnTo>
                      <a:pt x="20072" y="2032"/>
                    </a:lnTo>
                    <a:lnTo>
                      <a:pt x="20021" y="1994"/>
                    </a:lnTo>
                    <a:lnTo>
                      <a:pt x="20021" y="1919"/>
                    </a:lnTo>
                    <a:lnTo>
                      <a:pt x="20148" y="1844"/>
                    </a:lnTo>
                    <a:lnTo>
                      <a:pt x="20225" y="1919"/>
                    </a:lnTo>
                    <a:lnTo>
                      <a:pt x="20250" y="1957"/>
                    </a:lnTo>
                    <a:lnTo>
                      <a:pt x="20326" y="1994"/>
                    </a:lnTo>
                    <a:lnTo>
                      <a:pt x="20428" y="1994"/>
                    </a:lnTo>
                    <a:lnTo>
                      <a:pt x="20454" y="1957"/>
                    </a:lnTo>
                    <a:lnTo>
                      <a:pt x="20505" y="1656"/>
                    </a:lnTo>
                    <a:lnTo>
                      <a:pt x="20505" y="1392"/>
                    </a:lnTo>
                    <a:lnTo>
                      <a:pt x="20454" y="1204"/>
                    </a:lnTo>
                    <a:lnTo>
                      <a:pt x="20454" y="1091"/>
                    </a:lnTo>
                    <a:lnTo>
                      <a:pt x="20505" y="1016"/>
                    </a:lnTo>
                    <a:lnTo>
                      <a:pt x="20683" y="941"/>
                    </a:lnTo>
                    <a:lnTo>
                      <a:pt x="20887" y="941"/>
                    </a:lnTo>
                    <a:lnTo>
                      <a:pt x="21243" y="1054"/>
                    </a:lnTo>
                    <a:lnTo>
                      <a:pt x="21269" y="1129"/>
                    </a:lnTo>
                    <a:lnTo>
                      <a:pt x="21320" y="1317"/>
                    </a:lnTo>
                    <a:lnTo>
                      <a:pt x="21269" y="1580"/>
                    </a:lnTo>
                    <a:lnTo>
                      <a:pt x="21345" y="1769"/>
                    </a:lnTo>
                    <a:lnTo>
                      <a:pt x="21447" y="1957"/>
                    </a:lnTo>
                    <a:lnTo>
                      <a:pt x="21396" y="2220"/>
                    </a:lnTo>
                    <a:lnTo>
                      <a:pt x="21345" y="2333"/>
                    </a:lnTo>
                    <a:lnTo>
                      <a:pt x="21345" y="2559"/>
                    </a:lnTo>
                    <a:lnTo>
                      <a:pt x="21447" y="2709"/>
                    </a:lnTo>
                    <a:lnTo>
                      <a:pt x="21600" y="2709"/>
                    </a:lnTo>
                    <a:lnTo>
                      <a:pt x="21600" y="3086"/>
                    </a:lnTo>
                    <a:lnTo>
                      <a:pt x="21575" y="3311"/>
                    </a:lnTo>
                    <a:lnTo>
                      <a:pt x="21498" y="3311"/>
                    </a:lnTo>
                    <a:lnTo>
                      <a:pt x="21447" y="3387"/>
                    </a:lnTo>
                    <a:lnTo>
                      <a:pt x="21447" y="3500"/>
                    </a:lnTo>
                    <a:lnTo>
                      <a:pt x="21371" y="3688"/>
                    </a:lnTo>
                    <a:lnTo>
                      <a:pt x="21218" y="3838"/>
                    </a:lnTo>
                    <a:lnTo>
                      <a:pt x="21091" y="3876"/>
                    </a:lnTo>
                    <a:lnTo>
                      <a:pt x="20963" y="4177"/>
                    </a:lnTo>
                    <a:lnTo>
                      <a:pt x="20887" y="4516"/>
                    </a:lnTo>
                    <a:lnTo>
                      <a:pt x="20632" y="4817"/>
                    </a:lnTo>
                    <a:lnTo>
                      <a:pt x="20428" y="5080"/>
                    </a:lnTo>
                    <a:lnTo>
                      <a:pt x="20301" y="5419"/>
                    </a:lnTo>
                    <a:lnTo>
                      <a:pt x="20148" y="5532"/>
                    </a:lnTo>
                    <a:lnTo>
                      <a:pt x="20021" y="5532"/>
                    </a:lnTo>
                    <a:lnTo>
                      <a:pt x="19944" y="5607"/>
                    </a:lnTo>
                    <a:lnTo>
                      <a:pt x="19893" y="5720"/>
                    </a:lnTo>
                    <a:lnTo>
                      <a:pt x="19944" y="5908"/>
                    </a:lnTo>
                    <a:lnTo>
                      <a:pt x="19868" y="6171"/>
                    </a:lnTo>
                    <a:lnTo>
                      <a:pt x="19842" y="6397"/>
                    </a:lnTo>
                    <a:lnTo>
                      <a:pt x="19766" y="6623"/>
                    </a:lnTo>
                    <a:lnTo>
                      <a:pt x="19817" y="6999"/>
                    </a:lnTo>
                    <a:lnTo>
                      <a:pt x="19690" y="7489"/>
                    </a:lnTo>
                    <a:lnTo>
                      <a:pt x="19690" y="7564"/>
                    </a:lnTo>
                    <a:lnTo>
                      <a:pt x="19715" y="7564"/>
                    </a:lnTo>
                    <a:lnTo>
                      <a:pt x="19741" y="7489"/>
                    </a:lnTo>
                    <a:lnTo>
                      <a:pt x="19766" y="7677"/>
                    </a:lnTo>
                    <a:lnTo>
                      <a:pt x="19741" y="7978"/>
                    </a:lnTo>
                    <a:lnTo>
                      <a:pt x="19741" y="8015"/>
                    </a:lnTo>
                    <a:lnTo>
                      <a:pt x="19766" y="8279"/>
                    </a:lnTo>
                    <a:lnTo>
                      <a:pt x="19766" y="8429"/>
                    </a:lnTo>
                    <a:lnTo>
                      <a:pt x="19817" y="8617"/>
                    </a:lnTo>
                    <a:lnTo>
                      <a:pt x="19766" y="8768"/>
                    </a:lnTo>
                    <a:lnTo>
                      <a:pt x="19690" y="8730"/>
                    </a:lnTo>
                    <a:lnTo>
                      <a:pt x="19690" y="8918"/>
                    </a:lnTo>
                    <a:lnTo>
                      <a:pt x="19766" y="9107"/>
                    </a:lnTo>
                    <a:lnTo>
                      <a:pt x="19817" y="9370"/>
                    </a:lnTo>
                    <a:lnTo>
                      <a:pt x="19690" y="9746"/>
                    </a:lnTo>
                    <a:lnTo>
                      <a:pt x="19588" y="9859"/>
                    </a:lnTo>
                    <a:lnTo>
                      <a:pt x="19511" y="9897"/>
                    </a:lnTo>
                    <a:lnTo>
                      <a:pt x="19588" y="10085"/>
                    </a:lnTo>
                    <a:lnTo>
                      <a:pt x="19511" y="10198"/>
                    </a:lnTo>
                    <a:lnTo>
                      <a:pt x="19588" y="10311"/>
                    </a:lnTo>
                    <a:lnTo>
                      <a:pt x="19741" y="10574"/>
                    </a:lnTo>
                    <a:lnTo>
                      <a:pt x="19817" y="10838"/>
                    </a:lnTo>
                    <a:lnTo>
                      <a:pt x="19766" y="11026"/>
                    </a:lnTo>
                    <a:lnTo>
                      <a:pt x="19639" y="11327"/>
                    </a:lnTo>
                    <a:lnTo>
                      <a:pt x="19486" y="11515"/>
                    </a:lnTo>
                    <a:lnTo>
                      <a:pt x="19384" y="11929"/>
                    </a:lnTo>
                    <a:lnTo>
                      <a:pt x="19308" y="12230"/>
                    </a:lnTo>
                    <a:lnTo>
                      <a:pt x="19308" y="12493"/>
                    </a:lnTo>
                    <a:lnTo>
                      <a:pt x="19384" y="12757"/>
                    </a:lnTo>
                    <a:lnTo>
                      <a:pt x="19562" y="12794"/>
                    </a:lnTo>
                    <a:lnTo>
                      <a:pt x="19639" y="12757"/>
                    </a:lnTo>
                    <a:lnTo>
                      <a:pt x="19766" y="12794"/>
                    </a:lnTo>
                    <a:lnTo>
                      <a:pt x="19766" y="13058"/>
                    </a:lnTo>
                    <a:lnTo>
                      <a:pt x="19741" y="13321"/>
                    </a:lnTo>
                    <a:lnTo>
                      <a:pt x="19639" y="13397"/>
                    </a:lnTo>
                    <a:lnTo>
                      <a:pt x="19460" y="13397"/>
                    </a:lnTo>
                    <a:lnTo>
                      <a:pt x="19333" y="13246"/>
                    </a:lnTo>
                    <a:lnTo>
                      <a:pt x="19231" y="13359"/>
                    </a:lnTo>
                    <a:lnTo>
                      <a:pt x="19384" y="13886"/>
                    </a:lnTo>
                    <a:lnTo>
                      <a:pt x="19613" y="13961"/>
                    </a:lnTo>
                    <a:lnTo>
                      <a:pt x="19715" y="13810"/>
                    </a:lnTo>
                    <a:lnTo>
                      <a:pt x="19893" y="13698"/>
                    </a:lnTo>
                    <a:lnTo>
                      <a:pt x="19970" y="13735"/>
                    </a:lnTo>
                    <a:lnTo>
                      <a:pt x="19944" y="13810"/>
                    </a:lnTo>
                    <a:lnTo>
                      <a:pt x="19893" y="14111"/>
                    </a:lnTo>
                    <a:lnTo>
                      <a:pt x="19766" y="14300"/>
                    </a:lnTo>
                    <a:lnTo>
                      <a:pt x="19639" y="14676"/>
                    </a:lnTo>
                    <a:lnTo>
                      <a:pt x="19690" y="14864"/>
                    </a:lnTo>
                    <a:lnTo>
                      <a:pt x="19741" y="15203"/>
                    </a:lnTo>
                    <a:lnTo>
                      <a:pt x="19741" y="15353"/>
                    </a:lnTo>
                    <a:lnTo>
                      <a:pt x="19842" y="15278"/>
                    </a:lnTo>
                    <a:lnTo>
                      <a:pt x="19995" y="15278"/>
                    </a:lnTo>
                    <a:lnTo>
                      <a:pt x="20021" y="15391"/>
                    </a:lnTo>
                    <a:lnTo>
                      <a:pt x="20072" y="15579"/>
                    </a:lnTo>
                    <a:lnTo>
                      <a:pt x="20072" y="15617"/>
                    </a:lnTo>
                    <a:lnTo>
                      <a:pt x="20148" y="15692"/>
                    </a:lnTo>
                    <a:lnTo>
                      <a:pt x="20148" y="15767"/>
                    </a:lnTo>
                    <a:lnTo>
                      <a:pt x="20199" y="15767"/>
                    </a:lnTo>
                    <a:lnTo>
                      <a:pt x="20301" y="15805"/>
                    </a:lnTo>
                    <a:lnTo>
                      <a:pt x="20301" y="15880"/>
                    </a:lnTo>
                    <a:lnTo>
                      <a:pt x="20326" y="15918"/>
                    </a:lnTo>
                    <a:lnTo>
                      <a:pt x="20479" y="15918"/>
                    </a:lnTo>
                    <a:lnTo>
                      <a:pt x="20479" y="15955"/>
                    </a:lnTo>
                    <a:lnTo>
                      <a:pt x="20505" y="15993"/>
                    </a:lnTo>
                    <a:lnTo>
                      <a:pt x="20479" y="16068"/>
                    </a:lnTo>
                    <a:lnTo>
                      <a:pt x="20454" y="16332"/>
                    </a:lnTo>
                    <a:lnTo>
                      <a:pt x="20352" y="16332"/>
                    </a:lnTo>
                    <a:lnTo>
                      <a:pt x="20326" y="16369"/>
                    </a:lnTo>
                    <a:lnTo>
                      <a:pt x="20250" y="16445"/>
                    </a:lnTo>
                    <a:lnTo>
                      <a:pt x="20148" y="16369"/>
                    </a:lnTo>
                    <a:lnTo>
                      <a:pt x="20097" y="16294"/>
                    </a:lnTo>
                    <a:lnTo>
                      <a:pt x="20072" y="16332"/>
                    </a:lnTo>
                    <a:lnTo>
                      <a:pt x="20021" y="16445"/>
                    </a:lnTo>
                    <a:lnTo>
                      <a:pt x="19995" y="16482"/>
                    </a:lnTo>
                    <a:lnTo>
                      <a:pt x="19893" y="16482"/>
                    </a:lnTo>
                    <a:lnTo>
                      <a:pt x="19893" y="16445"/>
                    </a:lnTo>
                    <a:lnTo>
                      <a:pt x="19842" y="16369"/>
                    </a:lnTo>
                    <a:lnTo>
                      <a:pt x="19741" y="16369"/>
                    </a:lnTo>
                    <a:lnTo>
                      <a:pt x="19715" y="16332"/>
                    </a:lnTo>
                    <a:lnTo>
                      <a:pt x="19690" y="16332"/>
                    </a:lnTo>
                    <a:lnTo>
                      <a:pt x="19690" y="16181"/>
                    </a:lnTo>
                    <a:lnTo>
                      <a:pt x="19588" y="16106"/>
                    </a:lnTo>
                    <a:lnTo>
                      <a:pt x="19562" y="16144"/>
                    </a:lnTo>
                    <a:lnTo>
                      <a:pt x="19486" y="16144"/>
                    </a:lnTo>
                    <a:lnTo>
                      <a:pt x="19460" y="16181"/>
                    </a:lnTo>
                    <a:lnTo>
                      <a:pt x="19384" y="16256"/>
                    </a:lnTo>
                    <a:lnTo>
                      <a:pt x="19308" y="16144"/>
                    </a:lnTo>
                    <a:lnTo>
                      <a:pt x="19257" y="16181"/>
                    </a:lnTo>
                    <a:lnTo>
                      <a:pt x="19231" y="16144"/>
                    </a:lnTo>
                    <a:lnTo>
                      <a:pt x="19206" y="16144"/>
                    </a:lnTo>
                    <a:lnTo>
                      <a:pt x="19180" y="16181"/>
                    </a:lnTo>
                    <a:lnTo>
                      <a:pt x="19104" y="16181"/>
                    </a:lnTo>
                    <a:lnTo>
                      <a:pt x="19053" y="16294"/>
                    </a:lnTo>
                    <a:lnTo>
                      <a:pt x="19053" y="16332"/>
                    </a:lnTo>
                    <a:lnTo>
                      <a:pt x="18951" y="16445"/>
                    </a:lnTo>
                    <a:lnTo>
                      <a:pt x="18925" y="16445"/>
                    </a:lnTo>
                    <a:lnTo>
                      <a:pt x="18849" y="16369"/>
                    </a:lnTo>
                    <a:lnTo>
                      <a:pt x="18747" y="16332"/>
                    </a:lnTo>
                    <a:lnTo>
                      <a:pt x="18722" y="16294"/>
                    </a:lnTo>
                    <a:lnTo>
                      <a:pt x="18722" y="16256"/>
                    </a:lnTo>
                    <a:lnTo>
                      <a:pt x="18696" y="16256"/>
                    </a:lnTo>
                    <a:lnTo>
                      <a:pt x="18696" y="16144"/>
                    </a:lnTo>
                    <a:lnTo>
                      <a:pt x="18620" y="16181"/>
                    </a:lnTo>
                    <a:lnTo>
                      <a:pt x="18620" y="16445"/>
                    </a:lnTo>
                    <a:lnTo>
                      <a:pt x="18594" y="16294"/>
                    </a:lnTo>
                    <a:lnTo>
                      <a:pt x="18543" y="16181"/>
                    </a:lnTo>
                    <a:lnTo>
                      <a:pt x="18492" y="16106"/>
                    </a:lnTo>
                    <a:lnTo>
                      <a:pt x="18442" y="15993"/>
                    </a:lnTo>
                    <a:lnTo>
                      <a:pt x="18365" y="15955"/>
                    </a:lnTo>
                    <a:lnTo>
                      <a:pt x="18365" y="15918"/>
                    </a:lnTo>
                    <a:lnTo>
                      <a:pt x="18314" y="15805"/>
                    </a:lnTo>
                    <a:lnTo>
                      <a:pt x="18238" y="15805"/>
                    </a:lnTo>
                    <a:lnTo>
                      <a:pt x="18212" y="15880"/>
                    </a:lnTo>
                    <a:lnTo>
                      <a:pt x="18187" y="15805"/>
                    </a:lnTo>
                    <a:lnTo>
                      <a:pt x="18085" y="15805"/>
                    </a:lnTo>
                    <a:lnTo>
                      <a:pt x="18008" y="15767"/>
                    </a:lnTo>
                    <a:lnTo>
                      <a:pt x="18008" y="15730"/>
                    </a:lnTo>
                    <a:lnTo>
                      <a:pt x="17881" y="15730"/>
                    </a:lnTo>
                    <a:lnTo>
                      <a:pt x="17881" y="15767"/>
                    </a:lnTo>
                    <a:lnTo>
                      <a:pt x="17575" y="15767"/>
                    </a:lnTo>
                    <a:lnTo>
                      <a:pt x="17550" y="15805"/>
                    </a:lnTo>
                    <a:lnTo>
                      <a:pt x="17499" y="15805"/>
                    </a:lnTo>
                    <a:lnTo>
                      <a:pt x="17448" y="15880"/>
                    </a:lnTo>
                    <a:lnTo>
                      <a:pt x="17295" y="15955"/>
                    </a:lnTo>
                    <a:lnTo>
                      <a:pt x="17092" y="16068"/>
                    </a:lnTo>
                    <a:lnTo>
                      <a:pt x="17066" y="16068"/>
                    </a:lnTo>
                    <a:lnTo>
                      <a:pt x="17041" y="16106"/>
                    </a:lnTo>
                    <a:lnTo>
                      <a:pt x="16939" y="16144"/>
                    </a:lnTo>
                    <a:lnTo>
                      <a:pt x="16735" y="16294"/>
                    </a:lnTo>
                    <a:lnTo>
                      <a:pt x="16709" y="16294"/>
                    </a:lnTo>
                    <a:lnTo>
                      <a:pt x="16684" y="16332"/>
                    </a:lnTo>
                    <a:lnTo>
                      <a:pt x="16582" y="16557"/>
                    </a:lnTo>
                    <a:lnTo>
                      <a:pt x="16557" y="16708"/>
                    </a:lnTo>
                    <a:lnTo>
                      <a:pt x="16480" y="16821"/>
                    </a:lnTo>
                    <a:lnTo>
                      <a:pt x="16455" y="16934"/>
                    </a:lnTo>
                    <a:lnTo>
                      <a:pt x="16455" y="17009"/>
                    </a:lnTo>
                    <a:lnTo>
                      <a:pt x="16480" y="17084"/>
                    </a:lnTo>
                    <a:lnTo>
                      <a:pt x="16506" y="17235"/>
                    </a:lnTo>
                    <a:lnTo>
                      <a:pt x="16582" y="17348"/>
                    </a:lnTo>
                    <a:lnTo>
                      <a:pt x="16684" y="17611"/>
                    </a:lnTo>
                    <a:lnTo>
                      <a:pt x="16735" y="17950"/>
                    </a:lnTo>
                    <a:lnTo>
                      <a:pt x="16837" y="18364"/>
                    </a:lnTo>
                    <a:lnTo>
                      <a:pt x="17041" y="18740"/>
                    </a:lnTo>
                    <a:lnTo>
                      <a:pt x="17219" y="19079"/>
                    </a:lnTo>
                    <a:lnTo>
                      <a:pt x="17372" y="19267"/>
                    </a:lnTo>
                    <a:lnTo>
                      <a:pt x="17244" y="19455"/>
                    </a:lnTo>
                    <a:lnTo>
                      <a:pt x="17193" y="19756"/>
                    </a:lnTo>
                    <a:lnTo>
                      <a:pt x="17092" y="20020"/>
                    </a:lnTo>
                    <a:lnTo>
                      <a:pt x="16964" y="19982"/>
                    </a:lnTo>
                    <a:lnTo>
                      <a:pt x="16964" y="19869"/>
                    </a:lnTo>
                    <a:lnTo>
                      <a:pt x="16939" y="19831"/>
                    </a:lnTo>
                    <a:lnTo>
                      <a:pt x="16913" y="19756"/>
                    </a:lnTo>
                    <a:lnTo>
                      <a:pt x="16913" y="19681"/>
                    </a:lnTo>
                    <a:lnTo>
                      <a:pt x="16862" y="19606"/>
                    </a:lnTo>
                    <a:lnTo>
                      <a:pt x="16811" y="19606"/>
                    </a:lnTo>
                    <a:lnTo>
                      <a:pt x="16760" y="19643"/>
                    </a:lnTo>
                    <a:lnTo>
                      <a:pt x="16735" y="19643"/>
                    </a:lnTo>
                    <a:lnTo>
                      <a:pt x="16684" y="19681"/>
                    </a:lnTo>
                    <a:lnTo>
                      <a:pt x="16557" y="19869"/>
                    </a:lnTo>
                    <a:lnTo>
                      <a:pt x="16506" y="19982"/>
                    </a:lnTo>
                    <a:lnTo>
                      <a:pt x="16455" y="20020"/>
                    </a:lnTo>
                    <a:lnTo>
                      <a:pt x="16353" y="20020"/>
                    </a:lnTo>
                    <a:lnTo>
                      <a:pt x="16200" y="19944"/>
                    </a:lnTo>
                    <a:lnTo>
                      <a:pt x="16073" y="19794"/>
                    </a:lnTo>
                    <a:lnTo>
                      <a:pt x="15971" y="19606"/>
                    </a:lnTo>
                    <a:lnTo>
                      <a:pt x="15843" y="19455"/>
                    </a:lnTo>
                    <a:lnTo>
                      <a:pt x="15818" y="19455"/>
                    </a:lnTo>
                    <a:lnTo>
                      <a:pt x="15792" y="19417"/>
                    </a:lnTo>
                    <a:lnTo>
                      <a:pt x="15665" y="19305"/>
                    </a:lnTo>
                    <a:lnTo>
                      <a:pt x="15589" y="19229"/>
                    </a:lnTo>
                    <a:lnTo>
                      <a:pt x="15563" y="19079"/>
                    </a:lnTo>
                    <a:lnTo>
                      <a:pt x="15487" y="18891"/>
                    </a:lnTo>
                    <a:lnTo>
                      <a:pt x="15487" y="18815"/>
                    </a:lnTo>
                    <a:lnTo>
                      <a:pt x="15436" y="18702"/>
                    </a:lnTo>
                    <a:lnTo>
                      <a:pt x="15308" y="18627"/>
                    </a:lnTo>
                    <a:lnTo>
                      <a:pt x="15079" y="18627"/>
                    </a:lnTo>
                    <a:lnTo>
                      <a:pt x="14952" y="18702"/>
                    </a:lnTo>
                    <a:lnTo>
                      <a:pt x="14926" y="18702"/>
                    </a:lnTo>
                    <a:lnTo>
                      <a:pt x="14850" y="18326"/>
                    </a:lnTo>
                    <a:lnTo>
                      <a:pt x="14723" y="17987"/>
                    </a:lnTo>
                    <a:lnTo>
                      <a:pt x="14544" y="17762"/>
                    </a:lnTo>
                    <a:lnTo>
                      <a:pt x="14315" y="17574"/>
                    </a:lnTo>
                    <a:lnTo>
                      <a:pt x="14060" y="17423"/>
                    </a:lnTo>
                    <a:lnTo>
                      <a:pt x="13806" y="17235"/>
                    </a:lnTo>
                    <a:lnTo>
                      <a:pt x="13602" y="17009"/>
                    </a:lnTo>
                    <a:lnTo>
                      <a:pt x="13475" y="16708"/>
                    </a:lnTo>
                    <a:lnTo>
                      <a:pt x="13653" y="16633"/>
                    </a:lnTo>
                    <a:lnTo>
                      <a:pt x="13729" y="16557"/>
                    </a:lnTo>
                    <a:lnTo>
                      <a:pt x="13831" y="16482"/>
                    </a:lnTo>
                    <a:lnTo>
                      <a:pt x="13857" y="16369"/>
                    </a:lnTo>
                    <a:lnTo>
                      <a:pt x="13857" y="16256"/>
                    </a:lnTo>
                    <a:lnTo>
                      <a:pt x="13831" y="16144"/>
                    </a:lnTo>
                    <a:lnTo>
                      <a:pt x="13806" y="16106"/>
                    </a:lnTo>
                    <a:lnTo>
                      <a:pt x="13806" y="16068"/>
                    </a:lnTo>
                    <a:lnTo>
                      <a:pt x="13780" y="15993"/>
                    </a:lnTo>
                    <a:lnTo>
                      <a:pt x="13831" y="15918"/>
                    </a:lnTo>
                    <a:lnTo>
                      <a:pt x="13908" y="15880"/>
                    </a:lnTo>
                    <a:lnTo>
                      <a:pt x="13933" y="15767"/>
                    </a:lnTo>
                    <a:lnTo>
                      <a:pt x="13958" y="15730"/>
                    </a:lnTo>
                    <a:lnTo>
                      <a:pt x="13780" y="15805"/>
                    </a:lnTo>
                    <a:lnTo>
                      <a:pt x="13475" y="15993"/>
                    </a:lnTo>
                    <a:lnTo>
                      <a:pt x="13220" y="16144"/>
                    </a:lnTo>
                    <a:lnTo>
                      <a:pt x="12940" y="16445"/>
                    </a:lnTo>
                    <a:lnTo>
                      <a:pt x="12940" y="16520"/>
                    </a:lnTo>
                    <a:lnTo>
                      <a:pt x="12965" y="16557"/>
                    </a:lnTo>
                    <a:lnTo>
                      <a:pt x="13042" y="16633"/>
                    </a:lnTo>
                    <a:lnTo>
                      <a:pt x="13067" y="16670"/>
                    </a:lnTo>
                    <a:lnTo>
                      <a:pt x="13245" y="16670"/>
                    </a:lnTo>
                    <a:lnTo>
                      <a:pt x="13322" y="16708"/>
                    </a:lnTo>
                    <a:lnTo>
                      <a:pt x="13398" y="16708"/>
                    </a:lnTo>
                    <a:lnTo>
                      <a:pt x="13245" y="16859"/>
                    </a:lnTo>
                    <a:lnTo>
                      <a:pt x="13067" y="17009"/>
                    </a:lnTo>
                    <a:lnTo>
                      <a:pt x="12838" y="17160"/>
                    </a:lnTo>
                    <a:lnTo>
                      <a:pt x="12685" y="17197"/>
                    </a:lnTo>
                    <a:lnTo>
                      <a:pt x="12583" y="17084"/>
                    </a:lnTo>
                    <a:lnTo>
                      <a:pt x="12430" y="16896"/>
                    </a:lnTo>
                    <a:lnTo>
                      <a:pt x="12303" y="16633"/>
                    </a:lnTo>
                    <a:lnTo>
                      <a:pt x="12150" y="16332"/>
                    </a:lnTo>
                    <a:lnTo>
                      <a:pt x="11972" y="16144"/>
                    </a:lnTo>
                    <a:lnTo>
                      <a:pt x="11895" y="16068"/>
                    </a:lnTo>
                    <a:lnTo>
                      <a:pt x="11793" y="16068"/>
                    </a:lnTo>
                    <a:lnTo>
                      <a:pt x="11717" y="16144"/>
                    </a:lnTo>
                    <a:lnTo>
                      <a:pt x="11666" y="16181"/>
                    </a:lnTo>
                    <a:lnTo>
                      <a:pt x="11590" y="16294"/>
                    </a:lnTo>
                    <a:lnTo>
                      <a:pt x="11564" y="16369"/>
                    </a:lnTo>
                    <a:lnTo>
                      <a:pt x="11488" y="16482"/>
                    </a:lnTo>
                    <a:lnTo>
                      <a:pt x="11411" y="16520"/>
                    </a:lnTo>
                    <a:lnTo>
                      <a:pt x="11411" y="16746"/>
                    </a:lnTo>
                    <a:lnTo>
                      <a:pt x="11335" y="16821"/>
                    </a:lnTo>
                    <a:lnTo>
                      <a:pt x="11284" y="16821"/>
                    </a:lnTo>
                    <a:lnTo>
                      <a:pt x="11182" y="16896"/>
                    </a:lnTo>
                    <a:lnTo>
                      <a:pt x="11182" y="17084"/>
                    </a:lnTo>
                    <a:lnTo>
                      <a:pt x="11157" y="17197"/>
                    </a:lnTo>
                    <a:lnTo>
                      <a:pt x="11106" y="17197"/>
                    </a:lnTo>
                    <a:lnTo>
                      <a:pt x="11106" y="17611"/>
                    </a:lnTo>
                    <a:lnTo>
                      <a:pt x="10978" y="17912"/>
                    </a:lnTo>
                    <a:lnTo>
                      <a:pt x="10902" y="18025"/>
                    </a:lnTo>
                    <a:lnTo>
                      <a:pt x="10825" y="18326"/>
                    </a:lnTo>
                    <a:lnTo>
                      <a:pt x="10902" y="18627"/>
                    </a:lnTo>
                    <a:lnTo>
                      <a:pt x="10978" y="18702"/>
                    </a:lnTo>
                    <a:lnTo>
                      <a:pt x="11182" y="19003"/>
                    </a:lnTo>
                    <a:lnTo>
                      <a:pt x="11157" y="19041"/>
                    </a:lnTo>
                    <a:lnTo>
                      <a:pt x="10953" y="19041"/>
                    </a:lnTo>
                    <a:lnTo>
                      <a:pt x="10851" y="19079"/>
                    </a:lnTo>
                    <a:lnTo>
                      <a:pt x="10775" y="19079"/>
                    </a:lnTo>
                    <a:lnTo>
                      <a:pt x="10698" y="19116"/>
                    </a:lnTo>
                    <a:lnTo>
                      <a:pt x="10545" y="19380"/>
                    </a:lnTo>
                    <a:lnTo>
                      <a:pt x="10418" y="19380"/>
                    </a:lnTo>
                    <a:lnTo>
                      <a:pt x="10316" y="19267"/>
                    </a:lnTo>
                    <a:lnTo>
                      <a:pt x="10189" y="19192"/>
                    </a:lnTo>
                    <a:lnTo>
                      <a:pt x="10138" y="19079"/>
                    </a:lnTo>
                    <a:lnTo>
                      <a:pt x="9934" y="19079"/>
                    </a:lnTo>
                    <a:lnTo>
                      <a:pt x="9858" y="19116"/>
                    </a:lnTo>
                    <a:lnTo>
                      <a:pt x="9832" y="19192"/>
                    </a:lnTo>
                    <a:lnTo>
                      <a:pt x="9705" y="19267"/>
                    </a:lnTo>
                    <a:lnTo>
                      <a:pt x="9705" y="19606"/>
                    </a:lnTo>
                    <a:lnTo>
                      <a:pt x="9654" y="19606"/>
                    </a:lnTo>
                    <a:lnTo>
                      <a:pt x="9577" y="19568"/>
                    </a:lnTo>
                    <a:lnTo>
                      <a:pt x="9552" y="19455"/>
                    </a:lnTo>
                    <a:lnTo>
                      <a:pt x="9526" y="19417"/>
                    </a:lnTo>
                    <a:lnTo>
                      <a:pt x="9450" y="19380"/>
                    </a:lnTo>
                    <a:lnTo>
                      <a:pt x="9399" y="19380"/>
                    </a:lnTo>
                    <a:lnTo>
                      <a:pt x="9348" y="19417"/>
                    </a:lnTo>
                    <a:lnTo>
                      <a:pt x="9323" y="19493"/>
                    </a:lnTo>
                    <a:lnTo>
                      <a:pt x="9323" y="19568"/>
                    </a:lnTo>
                    <a:lnTo>
                      <a:pt x="9526" y="19869"/>
                    </a:lnTo>
                    <a:lnTo>
                      <a:pt x="9526" y="19982"/>
                    </a:lnTo>
                    <a:lnTo>
                      <a:pt x="9475" y="20020"/>
                    </a:lnTo>
                    <a:lnTo>
                      <a:pt x="9475" y="20132"/>
                    </a:lnTo>
                    <a:lnTo>
                      <a:pt x="9552" y="20170"/>
                    </a:lnTo>
                    <a:lnTo>
                      <a:pt x="9577" y="20283"/>
                    </a:lnTo>
                    <a:lnTo>
                      <a:pt x="9654" y="20358"/>
                    </a:lnTo>
                    <a:lnTo>
                      <a:pt x="9730" y="20396"/>
                    </a:lnTo>
                    <a:lnTo>
                      <a:pt x="9781" y="20509"/>
                    </a:lnTo>
                    <a:lnTo>
                      <a:pt x="9832" y="20509"/>
                    </a:lnTo>
                    <a:lnTo>
                      <a:pt x="9858" y="20546"/>
                    </a:lnTo>
                    <a:lnTo>
                      <a:pt x="9858" y="20659"/>
                    </a:lnTo>
                    <a:lnTo>
                      <a:pt x="9730" y="20659"/>
                    </a:lnTo>
                    <a:lnTo>
                      <a:pt x="9705" y="20697"/>
                    </a:lnTo>
                    <a:lnTo>
                      <a:pt x="9705" y="20734"/>
                    </a:lnTo>
                    <a:lnTo>
                      <a:pt x="9679" y="20734"/>
                    </a:lnTo>
                    <a:lnTo>
                      <a:pt x="9603" y="20697"/>
                    </a:lnTo>
                    <a:lnTo>
                      <a:pt x="9526" y="20584"/>
                    </a:lnTo>
                    <a:lnTo>
                      <a:pt x="9450" y="20546"/>
                    </a:lnTo>
                    <a:lnTo>
                      <a:pt x="9425" y="20509"/>
                    </a:lnTo>
                    <a:lnTo>
                      <a:pt x="9425" y="20584"/>
                    </a:lnTo>
                    <a:lnTo>
                      <a:pt x="9450" y="20659"/>
                    </a:lnTo>
                    <a:lnTo>
                      <a:pt x="9450" y="20734"/>
                    </a:lnTo>
                    <a:lnTo>
                      <a:pt x="9475" y="20772"/>
                    </a:lnTo>
                    <a:lnTo>
                      <a:pt x="9475" y="20923"/>
                    </a:lnTo>
                    <a:lnTo>
                      <a:pt x="9450" y="20960"/>
                    </a:lnTo>
                    <a:lnTo>
                      <a:pt x="9450" y="21073"/>
                    </a:lnTo>
                    <a:lnTo>
                      <a:pt x="9425" y="21111"/>
                    </a:lnTo>
                    <a:lnTo>
                      <a:pt x="9475" y="21224"/>
                    </a:lnTo>
                    <a:lnTo>
                      <a:pt x="9323" y="21224"/>
                    </a:lnTo>
                    <a:lnTo>
                      <a:pt x="9195" y="21148"/>
                    </a:lnTo>
                    <a:lnTo>
                      <a:pt x="9093" y="21073"/>
                    </a:lnTo>
                    <a:lnTo>
                      <a:pt x="9042" y="20923"/>
                    </a:lnTo>
                    <a:lnTo>
                      <a:pt x="9017" y="20734"/>
                    </a:lnTo>
                    <a:lnTo>
                      <a:pt x="9017" y="20659"/>
                    </a:lnTo>
                    <a:lnTo>
                      <a:pt x="9042" y="20584"/>
                    </a:lnTo>
                    <a:lnTo>
                      <a:pt x="9093" y="20546"/>
                    </a:lnTo>
                    <a:lnTo>
                      <a:pt x="9144" y="20546"/>
                    </a:lnTo>
                    <a:lnTo>
                      <a:pt x="9170" y="20509"/>
                    </a:lnTo>
                    <a:lnTo>
                      <a:pt x="8941" y="20509"/>
                    </a:lnTo>
                    <a:lnTo>
                      <a:pt x="8941" y="20396"/>
                    </a:lnTo>
                    <a:lnTo>
                      <a:pt x="8915" y="20358"/>
                    </a:lnTo>
                    <a:lnTo>
                      <a:pt x="8915" y="20321"/>
                    </a:lnTo>
                    <a:lnTo>
                      <a:pt x="8890" y="20170"/>
                    </a:lnTo>
                    <a:lnTo>
                      <a:pt x="8813" y="20095"/>
                    </a:lnTo>
                    <a:lnTo>
                      <a:pt x="8762" y="19944"/>
                    </a:lnTo>
                    <a:lnTo>
                      <a:pt x="8431" y="19455"/>
                    </a:lnTo>
                    <a:lnTo>
                      <a:pt x="8406" y="19305"/>
                    </a:lnTo>
                    <a:lnTo>
                      <a:pt x="8406" y="18815"/>
                    </a:lnTo>
                    <a:lnTo>
                      <a:pt x="8380" y="18665"/>
                    </a:lnTo>
                    <a:lnTo>
                      <a:pt x="8329" y="18552"/>
                    </a:lnTo>
                    <a:lnTo>
                      <a:pt x="8202" y="18289"/>
                    </a:lnTo>
                    <a:lnTo>
                      <a:pt x="8100" y="18176"/>
                    </a:lnTo>
                    <a:lnTo>
                      <a:pt x="8049" y="18138"/>
                    </a:lnTo>
                    <a:lnTo>
                      <a:pt x="7845" y="18025"/>
                    </a:lnTo>
                    <a:lnTo>
                      <a:pt x="7794" y="17987"/>
                    </a:lnTo>
                    <a:lnTo>
                      <a:pt x="7718" y="17799"/>
                    </a:lnTo>
                    <a:lnTo>
                      <a:pt x="7565" y="17799"/>
                    </a:lnTo>
                    <a:lnTo>
                      <a:pt x="7412" y="17724"/>
                    </a:lnTo>
                    <a:lnTo>
                      <a:pt x="7259" y="17461"/>
                    </a:lnTo>
                    <a:lnTo>
                      <a:pt x="7132" y="17197"/>
                    </a:lnTo>
                    <a:lnTo>
                      <a:pt x="7081" y="16896"/>
                    </a:lnTo>
                    <a:lnTo>
                      <a:pt x="6750" y="16896"/>
                    </a:lnTo>
                    <a:lnTo>
                      <a:pt x="6699" y="16859"/>
                    </a:lnTo>
                    <a:lnTo>
                      <a:pt x="6674" y="16746"/>
                    </a:lnTo>
                    <a:lnTo>
                      <a:pt x="6674" y="16557"/>
                    </a:lnTo>
                    <a:lnTo>
                      <a:pt x="6648" y="16520"/>
                    </a:lnTo>
                    <a:lnTo>
                      <a:pt x="6572" y="16557"/>
                    </a:lnTo>
                    <a:lnTo>
                      <a:pt x="6546" y="16557"/>
                    </a:lnTo>
                    <a:lnTo>
                      <a:pt x="6393" y="16670"/>
                    </a:lnTo>
                    <a:lnTo>
                      <a:pt x="6342" y="16670"/>
                    </a:lnTo>
                    <a:lnTo>
                      <a:pt x="6292" y="16746"/>
                    </a:lnTo>
                    <a:lnTo>
                      <a:pt x="6292" y="16821"/>
                    </a:lnTo>
                    <a:lnTo>
                      <a:pt x="6317" y="16859"/>
                    </a:lnTo>
                    <a:lnTo>
                      <a:pt x="6342" y="16859"/>
                    </a:lnTo>
                    <a:lnTo>
                      <a:pt x="6317" y="17009"/>
                    </a:lnTo>
                    <a:lnTo>
                      <a:pt x="6317" y="17272"/>
                    </a:lnTo>
                    <a:lnTo>
                      <a:pt x="6342" y="17385"/>
                    </a:lnTo>
                    <a:lnTo>
                      <a:pt x="6546" y="17536"/>
                    </a:lnTo>
                    <a:lnTo>
                      <a:pt x="6750" y="17799"/>
                    </a:lnTo>
                    <a:lnTo>
                      <a:pt x="6801" y="17987"/>
                    </a:lnTo>
                    <a:lnTo>
                      <a:pt x="6826" y="18176"/>
                    </a:lnTo>
                    <a:lnTo>
                      <a:pt x="6903" y="18326"/>
                    </a:lnTo>
                    <a:lnTo>
                      <a:pt x="6928" y="18477"/>
                    </a:lnTo>
                    <a:lnTo>
                      <a:pt x="7081" y="18552"/>
                    </a:lnTo>
                    <a:lnTo>
                      <a:pt x="7158" y="18627"/>
                    </a:lnTo>
                    <a:lnTo>
                      <a:pt x="7259" y="18627"/>
                    </a:lnTo>
                    <a:lnTo>
                      <a:pt x="7310" y="18552"/>
                    </a:lnTo>
                    <a:lnTo>
                      <a:pt x="7412" y="18552"/>
                    </a:lnTo>
                    <a:lnTo>
                      <a:pt x="7412" y="18627"/>
                    </a:lnTo>
                    <a:lnTo>
                      <a:pt x="7387" y="18702"/>
                    </a:lnTo>
                    <a:lnTo>
                      <a:pt x="7387" y="18815"/>
                    </a:lnTo>
                    <a:lnTo>
                      <a:pt x="7438" y="18891"/>
                    </a:lnTo>
                    <a:lnTo>
                      <a:pt x="7514" y="18891"/>
                    </a:lnTo>
                    <a:lnTo>
                      <a:pt x="7642" y="19003"/>
                    </a:lnTo>
                    <a:lnTo>
                      <a:pt x="7667" y="19003"/>
                    </a:lnTo>
                    <a:lnTo>
                      <a:pt x="7769" y="19041"/>
                    </a:lnTo>
                    <a:lnTo>
                      <a:pt x="7820" y="19116"/>
                    </a:lnTo>
                    <a:lnTo>
                      <a:pt x="7922" y="19192"/>
                    </a:lnTo>
                    <a:lnTo>
                      <a:pt x="8049" y="19380"/>
                    </a:lnTo>
                    <a:lnTo>
                      <a:pt x="8075" y="19455"/>
                    </a:lnTo>
                    <a:lnTo>
                      <a:pt x="8075" y="19606"/>
                    </a:lnTo>
                    <a:lnTo>
                      <a:pt x="8024" y="19568"/>
                    </a:lnTo>
                    <a:lnTo>
                      <a:pt x="7922" y="19417"/>
                    </a:lnTo>
                    <a:lnTo>
                      <a:pt x="7845" y="19380"/>
                    </a:lnTo>
                    <a:lnTo>
                      <a:pt x="7667" y="19380"/>
                    </a:lnTo>
                    <a:lnTo>
                      <a:pt x="7591" y="19417"/>
                    </a:lnTo>
                    <a:lnTo>
                      <a:pt x="7540" y="19606"/>
                    </a:lnTo>
                    <a:lnTo>
                      <a:pt x="7540" y="19681"/>
                    </a:lnTo>
                    <a:lnTo>
                      <a:pt x="7642" y="19831"/>
                    </a:lnTo>
                    <a:lnTo>
                      <a:pt x="7718" y="19982"/>
                    </a:lnTo>
                    <a:lnTo>
                      <a:pt x="7718" y="20095"/>
                    </a:lnTo>
                    <a:lnTo>
                      <a:pt x="7692" y="20095"/>
                    </a:lnTo>
                    <a:lnTo>
                      <a:pt x="7667" y="20132"/>
                    </a:lnTo>
                    <a:lnTo>
                      <a:pt x="7565" y="20132"/>
                    </a:lnTo>
                    <a:lnTo>
                      <a:pt x="7540" y="20170"/>
                    </a:lnTo>
                    <a:lnTo>
                      <a:pt x="7514" y="20283"/>
                    </a:lnTo>
                    <a:lnTo>
                      <a:pt x="7514" y="20358"/>
                    </a:lnTo>
                    <a:lnTo>
                      <a:pt x="7438" y="20546"/>
                    </a:lnTo>
                    <a:lnTo>
                      <a:pt x="7412" y="20584"/>
                    </a:lnTo>
                    <a:lnTo>
                      <a:pt x="7310" y="20584"/>
                    </a:lnTo>
                    <a:lnTo>
                      <a:pt x="7285" y="20546"/>
                    </a:lnTo>
                    <a:lnTo>
                      <a:pt x="7259" y="20546"/>
                    </a:lnTo>
                    <a:lnTo>
                      <a:pt x="7259" y="20509"/>
                    </a:lnTo>
                    <a:lnTo>
                      <a:pt x="7310" y="20471"/>
                    </a:lnTo>
                    <a:lnTo>
                      <a:pt x="7336" y="20396"/>
                    </a:lnTo>
                    <a:lnTo>
                      <a:pt x="7387" y="20321"/>
                    </a:lnTo>
                    <a:lnTo>
                      <a:pt x="7412" y="20170"/>
                    </a:lnTo>
                    <a:lnTo>
                      <a:pt x="7412" y="19944"/>
                    </a:lnTo>
                    <a:lnTo>
                      <a:pt x="7387" y="19869"/>
                    </a:lnTo>
                    <a:lnTo>
                      <a:pt x="7336" y="19794"/>
                    </a:lnTo>
                    <a:lnTo>
                      <a:pt x="7336" y="19756"/>
                    </a:lnTo>
                    <a:lnTo>
                      <a:pt x="7310" y="19643"/>
                    </a:lnTo>
                    <a:lnTo>
                      <a:pt x="7285" y="19643"/>
                    </a:lnTo>
                    <a:lnTo>
                      <a:pt x="7259" y="19568"/>
                    </a:lnTo>
                    <a:lnTo>
                      <a:pt x="7183" y="19493"/>
                    </a:lnTo>
                    <a:lnTo>
                      <a:pt x="7132" y="19417"/>
                    </a:lnTo>
                    <a:lnTo>
                      <a:pt x="7081" y="19305"/>
                    </a:lnTo>
                    <a:lnTo>
                      <a:pt x="7030" y="19229"/>
                    </a:lnTo>
                    <a:lnTo>
                      <a:pt x="7030" y="19192"/>
                    </a:lnTo>
                    <a:lnTo>
                      <a:pt x="6928" y="19192"/>
                    </a:lnTo>
                    <a:lnTo>
                      <a:pt x="6826" y="19041"/>
                    </a:lnTo>
                    <a:lnTo>
                      <a:pt x="6572" y="18928"/>
                    </a:lnTo>
                    <a:lnTo>
                      <a:pt x="6419" y="18740"/>
                    </a:lnTo>
                    <a:lnTo>
                      <a:pt x="6266" y="18514"/>
                    </a:lnTo>
                    <a:lnTo>
                      <a:pt x="6190" y="18477"/>
                    </a:lnTo>
                    <a:lnTo>
                      <a:pt x="6164" y="18401"/>
                    </a:lnTo>
                    <a:lnTo>
                      <a:pt x="6037" y="18326"/>
                    </a:lnTo>
                    <a:lnTo>
                      <a:pt x="6011" y="18213"/>
                    </a:lnTo>
                    <a:lnTo>
                      <a:pt x="5909" y="17987"/>
                    </a:lnTo>
                    <a:lnTo>
                      <a:pt x="5833" y="17762"/>
                    </a:lnTo>
                    <a:lnTo>
                      <a:pt x="5706" y="17536"/>
                    </a:lnTo>
                    <a:lnTo>
                      <a:pt x="5578" y="17348"/>
                    </a:lnTo>
                    <a:lnTo>
                      <a:pt x="5375" y="17272"/>
                    </a:lnTo>
                    <a:lnTo>
                      <a:pt x="5273" y="17272"/>
                    </a:lnTo>
                    <a:lnTo>
                      <a:pt x="5247" y="17348"/>
                    </a:lnTo>
                    <a:lnTo>
                      <a:pt x="5171" y="17385"/>
                    </a:lnTo>
                    <a:lnTo>
                      <a:pt x="5069" y="17536"/>
                    </a:lnTo>
                    <a:lnTo>
                      <a:pt x="4891" y="17724"/>
                    </a:lnTo>
                    <a:lnTo>
                      <a:pt x="4534" y="17950"/>
                    </a:lnTo>
                    <a:lnTo>
                      <a:pt x="4330" y="17912"/>
                    </a:lnTo>
                    <a:lnTo>
                      <a:pt x="4152" y="17799"/>
                    </a:lnTo>
                    <a:lnTo>
                      <a:pt x="3948" y="17762"/>
                    </a:lnTo>
                    <a:lnTo>
                      <a:pt x="3872" y="17762"/>
                    </a:lnTo>
                    <a:lnTo>
                      <a:pt x="3668" y="17912"/>
                    </a:lnTo>
                    <a:lnTo>
                      <a:pt x="3617" y="18138"/>
                    </a:lnTo>
                    <a:lnTo>
                      <a:pt x="3668" y="18514"/>
                    </a:lnTo>
                    <a:lnTo>
                      <a:pt x="3642" y="18665"/>
                    </a:lnTo>
                    <a:lnTo>
                      <a:pt x="3490" y="18815"/>
                    </a:lnTo>
                    <a:lnTo>
                      <a:pt x="3388" y="18891"/>
                    </a:lnTo>
                    <a:lnTo>
                      <a:pt x="3184" y="19003"/>
                    </a:lnTo>
                    <a:lnTo>
                      <a:pt x="3031" y="19116"/>
                    </a:lnTo>
                    <a:lnTo>
                      <a:pt x="2878" y="19380"/>
                    </a:lnTo>
                    <a:lnTo>
                      <a:pt x="2751" y="19681"/>
                    </a:lnTo>
                    <a:lnTo>
                      <a:pt x="2675" y="20020"/>
                    </a:lnTo>
                    <a:lnTo>
                      <a:pt x="2675" y="20095"/>
                    </a:lnTo>
                    <a:lnTo>
                      <a:pt x="2700" y="20132"/>
                    </a:lnTo>
                    <a:lnTo>
                      <a:pt x="2776" y="20170"/>
                    </a:lnTo>
                    <a:lnTo>
                      <a:pt x="2802" y="20208"/>
                    </a:lnTo>
                    <a:lnTo>
                      <a:pt x="2624" y="20584"/>
                    </a:lnTo>
                    <a:lnTo>
                      <a:pt x="2522" y="20734"/>
                    </a:lnTo>
                    <a:lnTo>
                      <a:pt x="2318" y="20885"/>
                    </a:lnTo>
                    <a:lnTo>
                      <a:pt x="2242" y="21148"/>
                    </a:lnTo>
                    <a:lnTo>
                      <a:pt x="2114" y="21261"/>
                    </a:lnTo>
                    <a:lnTo>
                      <a:pt x="1808" y="21261"/>
                    </a:lnTo>
                    <a:lnTo>
                      <a:pt x="1758" y="21299"/>
                    </a:lnTo>
                    <a:lnTo>
                      <a:pt x="1732" y="21299"/>
                    </a:lnTo>
                    <a:lnTo>
                      <a:pt x="1503" y="21412"/>
                    </a:lnTo>
                    <a:lnTo>
                      <a:pt x="1299" y="21487"/>
                    </a:lnTo>
                    <a:lnTo>
                      <a:pt x="1070" y="21600"/>
                    </a:lnTo>
                    <a:lnTo>
                      <a:pt x="993" y="21487"/>
                    </a:lnTo>
                    <a:lnTo>
                      <a:pt x="892" y="21224"/>
                    </a:lnTo>
                    <a:lnTo>
                      <a:pt x="815" y="21111"/>
                    </a:lnTo>
                    <a:lnTo>
                      <a:pt x="688" y="21036"/>
                    </a:lnTo>
                    <a:lnTo>
                      <a:pt x="560" y="21036"/>
                    </a:lnTo>
                    <a:lnTo>
                      <a:pt x="484" y="21073"/>
                    </a:lnTo>
                    <a:lnTo>
                      <a:pt x="357" y="21111"/>
                    </a:lnTo>
                    <a:lnTo>
                      <a:pt x="178" y="21111"/>
                    </a:lnTo>
                    <a:lnTo>
                      <a:pt x="153" y="21073"/>
                    </a:lnTo>
                    <a:lnTo>
                      <a:pt x="153" y="20396"/>
                    </a:lnTo>
                    <a:lnTo>
                      <a:pt x="102" y="20396"/>
                    </a:lnTo>
                    <a:lnTo>
                      <a:pt x="0" y="20283"/>
                    </a:lnTo>
                    <a:lnTo>
                      <a:pt x="0" y="20095"/>
                    </a:lnTo>
                    <a:lnTo>
                      <a:pt x="25" y="19982"/>
                    </a:lnTo>
                    <a:lnTo>
                      <a:pt x="102" y="19944"/>
                    </a:lnTo>
                    <a:lnTo>
                      <a:pt x="127" y="19869"/>
                    </a:lnTo>
                    <a:lnTo>
                      <a:pt x="127" y="19831"/>
                    </a:lnTo>
                    <a:lnTo>
                      <a:pt x="153" y="19229"/>
                    </a:lnTo>
                    <a:lnTo>
                      <a:pt x="229" y="18665"/>
                    </a:lnTo>
                    <a:lnTo>
                      <a:pt x="229" y="18514"/>
                    </a:lnTo>
                    <a:lnTo>
                      <a:pt x="102" y="18138"/>
                    </a:lnTo>
                    <a:lnTo>
                      <a:pt x="102" y="17987"/>
                    </a:lnTo>
                    <a:lnTo>
                      <a:pt x="280" y="17837"/>
                    </a:lnTo>
                    <a:lnTo>
                      <a:pt x="357" y="17762"/>
                    </a:lnTo>
                    <a:lnTo>
                      <a:pt x="484" y="17649"/>
                    </a:lnTo>
                    <a:lnTo>
                      <a:pt x="535" y="17649"/>
                    </a:lnTo>
                    <a:lnTo>
                      <a:pt x="560" y="17724"/>
                    </a:lnTo>
                    <a:lnTo>
                      <a:pt x="1121" y="17724"/>
                    </a:lnTo>
                    <a:lnTo>
                      <a:pt x="1299" y="17799"/>
                    </a:lnTo>
                    <a:lnTo>
                      <a:pt x="1936" y="17799"/>
                    </a:lnTo>
                    <a:lnTo>
                      <a:pt x="2012" y="17837"/>
                    </a:lnTo>
                    <a:lnTo>
                      <a:pt x="2165" y="17837"/>
                    </a:lnTo>
                    <a:lnTo>
                      <a:pt x="2242" y="17799"/>
                    </a:lnTo>
                    <a:lnTo>
                      <a:pt x="2369" y="17799"/>
                    </a:lnTo>
                    <a:lnTo>
                      <a:pt x="2369" y="17649"/>
                    </a:lnTo>
                    <a:lnTo>
                      <a:pt x="2394" y="17536"/>
                    </a:lnTo>
                    <a:lnTo>
                      <a:pt x="2496" y="17235"/>
                    </a:lnTo>
                    <a:lnTo>
                      <a:pt x="2496" y="16934"/>
                    </a:lnTo>
                    <a:lnTo>
                      <a:pt x="2445" y="16859"/>
                    </a:lnTo>
                    <a:lnTo>
                      <a:pt x="2445" y="16708"/>
                    </a:lnTo>
                    <a:lnTo>
                      <a:pt x="2496" y="16557"/>
                    </a:lnTo>
                    <a:lnTo>
                      <a:pt x="2496" y="16369"/>
                    </a:lnTo>
                    <a:lnTo>
                      <a:pt x="2420" y="16294"/>
                    </a:lnTo>
                    <a:lnTo>
                      <a:pt x="2420" y="16256"/>
                    </a:lnTo>
                    <a:lnTo>
                      <a:pt x="2318" y="16256"/>
                    </a:lnTo>
                    <a:lnTo>
                      <a:pt x="2267" y="16144"/>
                    </a:lnTo>
                    <a:lnTo>
                      <a:pt x="2165" y="15880"/>
                    </a:lnTo>
                    <a:lnTo>
                      <a:pt x="2165" y="15730"/>
                    </a:lnTo>
                    <a:lnTo>
                      <a:pt x="2140" y="15730"/>
                    </a:lnTo>
                    <a:lnTo>
                      <a:pt x="2063" y="15617"/>
                    </a:lnTo>
                    <a:lnTo>
                      <a:pt x="2038" y="15617"/>
                    </a:lnTo>
                    <a:lnTo>
                      <a:pt x="1656" y="15429"/>
                    </a:lnTo>
                    <a:lnTo>
                      <a:pt x="1477" y="15278"/>
                    </a:lnTo>
                    <a:lnTo>
                      <a:pt x="1401" y="15165"/>
                    </a:lnTo>
                    <a:lnTo>
                      <a:pt x="1401" y="15090"/>
                    </a:lnTo>
                    <a:lnTo>
                      <a:pt x="1477" y="14977"/>
                    </a:lnTo>
                    <a:lnTo>
                      <a:pt x="1656" y="14864"/>
                    </a:lnTo>
                    <a:lnTo>
                      <a:pt x="1732" y="14864"/>
                    </a:lnTo>
                    <a:lnTo>
                      <a:pt x="1783" y="14826"/>
                    </a:lnTo>
                    <a:lnTo>
                      <a:pt x="1808" y="14864"/>
                    </a:lnTo>
                    <a:lnTo>
                      <a:pt x="2012" y="15015"/>
                    </a:lnTo>
                    <a:lnTo>
                      <a:pt x="2140" y="15015"/>
                    </a:lnTo>
                    <a:lnTo>
                      <a:pt x="2267" y="14902"/>
                    </a:lnTo>
                    <a:lnTo>
                      <a:pt x="2318" y="14902"/>
                    </a:lnTo>
                    <a:lnTo>
                      <a:pt x="2318" y="14826"/>
                    </a:lnTo>
                    <a:lnTo>
                      <a:pt x="2292" y="14789"/>
                    </a:lnTo>
                    <a:lnTo>
                      <a:pt x="2267" y="14676"/>
                    </a:lnTo>
                    <a:lnTo>
                      <a:pt x="2267" y="14413"/>
                    </a:lnTo>
                    <a:lnTo>
                      <a:pt x="2369" y="14413"/>
                    </a:lnTo>
                    <a:lnTo>
                      <a:pt x="2522" y="14525"/>
                    </a:lnTo>
                    <a:lnTo>
                      <a:pt x="2573" y="14601"/>
                    </a:lnTo>
                    <a:lnTo>
                      <a:pt x="2751" y="14601"/>
                    </a:lnTo>
                    <a:lnTo>
                      <a:pt x="2802" y="14525"/>
                    </a:lnTo>
                    <a:lnTo>
                      <a:pt x="2827" y="14450"/>
                    </a:lnTo>
                    <a:lnTo>
                      <a:pt x="2827" y="14337"/>
                    </a:lnTo>
                    <a:lnTo>
                      <a:pt x="2955" y="14337"/>
                    </a:lnTo>
                    <a:lnTo>
                      <a:pt x="3057" y="14262"/>
                    </a:lnTo>
                    <a:lnTo>
                      <a:pt x="3133" y="14224"/>
                    </a:lnTo>
                    <a:lnTo>
                      <a:pt x="3260" y="13923"/>
                    </a:lnTo>
                    <a:lnTo>
                      <a:pt x="3311" y="13622"/>
                    </a:lnTo>
                    <a:lnTo>
                      <a:pt x="3388" y="13622"/>
                    </a:lnTo>
                    <a:lnTo>
                      <a:pt x="3439" y="13585"/>
                    </a:lnTo>
                    <a:lnTo>
                      <a:pt x="3541" y="13547"/>
                    </a:lnTo>
                    <a:lnTo>
                      <a:pt x="3872" y="13359"/>
                    </a:lnTo>
                    <a:lnTo>
                      <a:pt x="3948" y="13246"/>
                    </a:lnTo>
                    <a:lnTo>
                      <a:pt x="3999" y="13208"/>
                    </a:lnTo>
                    <a:lnTo>
                      <a:pt x="4025" y="13133"/>
                    </a:lnTo>
                    <a:lnTo>
                      <a:pt x="4025" y="12757"/>
                    </a:lnTo>
                    <a:lnTo>
                      <a:pt x="4050" y="12682"/>
                    </a:lnTo>
                    <a:lnTo>
                      <a:pt x="4126" y="12644"/>
                    </a:lnTo>
                    <a:lnTo>
                      <a:pt x="4126" y="12606"/>
                    </a:lnTo>
                    <a:lnTo>
                      <a:pt x="4432" y="12230"/>
                    </a:lnTo>
                    <a:lnTo>
                      <a:pt x="4661" y="12155"/>
                    </a:lnTo>
                    <a:lnTo>
                      <a:pt x="4814" y="12155"/>
                    </a:lnTo>
                    <a:lnTo>
                      <a:pt x="4814" y="12117"/>
                    </a:lnTo>
                    <a:lnTo>
                      <a:pt x="4891" y="12042"/>
                    </a:lnTo>
                    <a:lnTo>
                      <a:pt x="4942" y="11967"/>
                    </a:lnTo>
                    <a:lnTo>
                      <a:pt x="5018" y="11967"/>
                    </a:lnTo>
                    <a:lnTo>
                      <a:pt x="5069" y="12042"/>
                    </a:lnTo>
                    <a:lnTo>
                      <a:pt x="5171" y="12042"/>
                    </a:lnTo>
                    <a:lnTo>
                      <a:pt x="5298" y="11929"/>
                    </a:lnTo>
                    <a:lnTo>
                      <a:pt x="5324" y="11854"/>
                    </a:lnTo>
                    <a:lnTo>
                      <a:pt x="5375" y="11778"/>
                    </a:lnTo>
                    <a:lnTo>
                      <a:pt x="5375" y="11703"/>
                    </a:lnTo>
                    <a:lnTo>
                      <a:pt x="5324" y="11590"/>
                    </a:lnTo>
                    <a:lnTo>
                      <a:pt x="5324" y="11515"/>
                    </a:lnTo>
                    <a:lnTo>
                      <a:pt x="5298" y="11402"/>
                    </a:lnTo>
                    <a:lnTo>
                      <a:pt x="5298" y="11364"/>
                    </a:lnTo>
                    <a:lnTo>
                      <a:pt x="5247" y="11026"/>
                    </a:lnTo>
                    <a:lnTo>
                      <a:pt x="5145" y="10800"/>
                    </a:lnTo>
                    <a:lnTo>
                      <a:pt x="5120" y="10461"/>
                    </a:lnTo>
                    <a:lnTo>
                      <a:pt x="5145" y="10198"/>
                    </a:lnTo>
                    <a:lnTo>
                      <a:pt x="5273" y="9934"/>
                    </a:lnTo>
                    <a:lnTo>
                      <a:pt x="5757" y="9521"/>
                    </a:lnTo>
                    <a:lnTo>
                      <a:pt x="5757" y="9709"/>
                    </a:lnTo>
                    <a:lnTo>
                      <a:pt x="5680" y="9934"/>
                    </a:lnTo>
                    <a:lnTo>
                      <a:pt x="5680" y="10198"/>
                    </a:lnTo>
                    <a:lnTo>
                      <a:pt x="5757" y="10236"/>
                    </a:lnTo>
                    <a:lnTo>
                      <a:pt x="5782" y="10236"/>
                    </a:lnTo>
                    <a:lnTo>
                      <a:pt x="5833" y="10273"/>
                    </a:lnTo>
                    <a:lnTo>
                      <a:pt x="5884" y="10273"/>
                    </a:lnTo>
                    <a:lnTo>
                      <a:pt x="5884" y="10424"/>
                    </a:lnTo>
                    <a:lnTo>
                      <a:pt x="5706" y="10649"/>
                    </a:lnTo>
                    <a:lnTo>
                      <a:pt x="5578" y="10838"/>
                    </a:lnTo>
                    <a:lnTo>
                      <a:pt x="5527" y="10988"/>
                    </a:lnTo>
                    <a:lnTo>
                      <a:pt x="5527" y="11214"/>
                    </a:lnTo>
                    <a:lnTo>
                      <a:pt x="5553" y="11327"/>
                    </a:lnTo>
                    <a:lnTo>
                      <a:pt x="5629" y="11364"/>
                    </a:lnTo>
                    <a:lnTo>
                      <a:pt x="5655" y="11364"/>
                    </a:lnTo>
                    <a:lnTo>
                      <a:pt x="5655" y="11553"/>
                    </a:lnTo>
                    <a:lnTo>
                      <a:pt x="5782" y="11553"/>
                    </a:lnTo>
                    <a:lnTo>
                      <a:pt x="5833" y="11590"/>
                    </a:lnTo>
                    <a:lnTo>
                      <a:pt x="5909" y="11590"/>
                    </a:lnTo>
                    <a:lnTo>
                      <a:pt x="5909" y="11703"/>
                    </a:lnTo>
                    <a:lnTo>
                      <a:pt x="5960" y="11778"/>
                    </a:lnTo>
                    <a:lnTo>
                      <a:pt x="6215" y="11703"/>
                    </a:lnTo>
                    <a:lnTo>
                      <a:pt x="6444" y="11553"/>
                    </a:lnTo>
                    <a:lnTo>
                      <a:pt x="6674" y="11515"/>
                    </a:lnTo>
                    <a:lnTo>
                      <a:pt x="6648" y="11553"/>
                    </a:lnTo>
                    <a:lnTo>
                      <a:pt x="6648" y="11590"/>
                    </a:lnTo>
                    <a:lnTo>
                      <a:pt x="6623" y="11666"/>
                    </a:lnTo>
                    <a:lnTo>
                      <a:pt x="6623" y="11703"/>
                    </a:lnTo>
                    <a:lnTo>
                      <a:pt x="6674" y="11741"/>
                    </a:lnTo>
                    <a:lnTo>
                      <a:pt x="6750" y="11854"/>
                    </a:lnTo>
                    <a:lnTo>
                      <a:pt x="6801" y="11891"/>
                    </a:lnTo>
                    <a:lnTo>
                      <a:pt x="6877" y="11891"/>
                    </a:lnTo>
                    <a:lnTo>
                      <a:pt x="6928" y="11778"/>
                    </a:lnTo>
                    <a:lnTo>
                      <a:pt x="6954" y="11778"/>
                    </a:lnTo>
                    <a:lnTo>
                      <a:pt x="7005" y="11741"/>
                    </a:lnTo>
                    <a:lnTo>
                      <a:pt x="7132" y="11666"/>
                    </a:lnTo>
                    <a:lnTo>
                      <a:pt x="7208" y="11666"/>
                    </a:lnTo>
                    <a:lnTo>
                      <a:pt x="7310" y="11590"/>
                    </a:lnTo>
                    <a:lnTo>
                      <a:pt x="7438" y="11553"/>
                    </a:lnTo>
                    <a:lnTo>
                      <a:pt x="7514" y="11515"/>
                    </a:lnTo>
                    <a:lnTo>
                      <a:pt x="7565" y="11402"/>
                    </a:lnTo>
                    <a:lnTo>
                      <a:pt x="7769" y="11327"/>
                    </a:lnTo>
                    <a:lnTo>
                      <a:pt x="7820" y="11289"/>
                    </a:lnTo>
                    <a:lnTo>
                      <a:pt x="8100" y="11289"/>
                    </a:lnTo>
                    <a:lnTo>
                      <a:pt x="8176" y="11327"/>
                    </a:lnTo>
                    <a:lnTo>
                      <a:pt x="8151" y="11364"/>
                    </a:lnTo>
                    <a:lnTo>
                      <a:pt x="8151" y="11515"/>
                    </a:lnTo>
                    <a:lnTo>
                      <a:pt x="8278" y="11515"/>
                    </a:lnTo>
                    <a:lnTo>
                      <a:pt x="8406" y="11477"/>
                    </a:lnTo>
                    <a:lnTo>
                      <a:pt x="8508" y="11477"/>
                    </a:lnTo>
                    <a:lnTo>
                      <a:pt x="8558" y="11214"/>
                    </a:lnTo>
                    <a:lnTo>
                      <a:pt x="8660" y="11026"/>
                    </a:lnTo>
                    <a:lnTo>
                      <a:pt x="8762" y="10875"/>
                    </a:lnTo>
                    <a:lnTo>
                      <a:pt x="8839" y="10687"/>
                    </a:lnTo>
                    <a:lnTo>
                      <a:pt x="8890" y="10424"/>
                    </a:lnTo>
                    <a:lnTo>
                      <a:pt x="8915" y="10085"/>
                    </a:lnTo>
                    <a:lnTo>
                      <a:pt x="9017" y="9709"/>
                    </a:lnTo>
                    <a:lnTo>
                      <a:pt x="9144" y="9445"/>
                    </a:lnTo>
                    <a:lnTo>
                      <a:pt x="9272" y="9332"/>
                    </a:lnTo>
                    <a:lnTo>
                      <a:pt x="9323" y="9332"/>
                    </a:lnTo>
                    <a:lnTo>
                      <a:pt x="9399" y="9445"/>
                    </a:lnTo>
                    <a:lnTo>
                      <a:pt x="9450" y="9483"/>
                    </a:lnTo>
                    <a:lnTo>
                      <a:pt x="9475" y="9558"/>
                    </a:lnTo>
                    <a:lnTo>
                      <a:pt x="9552" y="9633"/>
                    </a:lnTo>
                    <a:lnTo>
                      <a:pt x="9603" y="9709"/>
                    </a:lnTo>
                    <a:lnTo>
                      <a:pt x="9679" y="9709"/>
                    </a:lnTo>
                    <a:lnTo>
                      <a:pt x="9730" y="9671"/>
                    </a:lnTo>
                    <a:lnTo>
                      <a:pt x="9832" y="9633"/>
                    </a:lnTo>
                    <a:lnTo>
                      <a:pt x="9858" y="9483"/>
                    </a:lnTo>
                    <a:lnTo>
                      <a:pt x="9858" y="9295"/>
                    </a:lnTo>
                    <a:lnTo>
                      <a:pt x="9781" y="9031"/>
                    </a:lnTo>
                    <a:lnTo>
                      <a:pt x="9577" y="8730"/>
                    </a:lnTo>
                    <a:lnTo>
                      <a:pt x="9552" y="8580"/>
                    </a:lnTo>
                    <a:lnTo>
                      <a:pt x="9654" y="8429"/>
                    </a:lnTo>
                    <a:lnTo>
                      <a:pt x="9807" y="8279"/>
                    </a:lnTo>
                    <a:lnTo>
                      <a:pt x="10010" y="8241"/>
                    </a:lnTo>
                    <a:lnTo>
                      <a:pt x="10163" y="8203"/>
                    </a:lnTo>
                    <a:lnTo>
                      <a:pt x="10443" y="8241"/>
                    </a:lnTo>
                    <a:lnTo>
                      <a:pt x="10673" y="8279"/>
                    </a:lnTo>
                    <a:lnTo>
                      <a:pt x="10851" y="8241"/>
                    </a:lnTo>
                    <a:lnTo>
                      <a:pt x="11233" y="7978"/>
                    </a:lnTo>
                    <a:lnTo>
                      <a:pt x="11182" y="7752"/>
                    </a:lnTo>
                    <a:lnTo>
                      <a:pt x="11106" y="7639"/>
                    </a:lnTo>
                    <a:lnTo>
                      <a:pt x="11055" y="7526"/>
                    </a:lnTo>
                    <a:lnTo>
                      <a:pt x="10978" y="7376"/>
                    </a:lnTo>
                    <a:lnTo>
                      <a:pt x="10851" y="7564"/>
                    </a:lnTo>
                    <a:lnTo>
                      <a:pt x="10647" y="7677"/>
                    </a:lnTo>
                    <a:lnTo>
                      <a:pt x="10418" y="7714"/>
                    </a:lnTo>
                    <a:lnTo>
                      <a:pt x="10214" y="7714"/>
                    </a:lnTo>
                    <a:lnTo>
                      <a:pt x="9908" y="7865"/>
                    </a:lnTo>
                    <a:lnTo>
                      <a:pt x="9577" y="7978"/>
                    </a:lnTo>
                    <a:lnTo>
                      <a:pt x="9475" y="7978"/>
                    </a:lnTo>
                    <a:lnTo>
                      <a:pt x="9399" y="7865"/>
                    </a:lnTo>
                    <a:lnTo>
                      <a:pt x="9348" y="7752"/>
                    </a:lnTo>
                    <a:lnTo>
                      <a:pt x="9272" y="7752"/>
                    </a:lnTo>
                    <a:lnTo>
                      <a:pt x="9144" y="7677"/>
                    </a:lnTo>
                    <a:lnTo>
                      <a:pt x="9042" y="7639"/>
                    </a:lnTo>
                    <a:lnTo>
                      <a:pt x="8966" y="7489"/>
                    </a:lnTo>
                    <a:lnTo>
                      <a:pt x="8915" y="7187"/>
                    </a:lnTo>
                    <a:lnTo>
                      <a:pt x="8966" y="6999"/>
                    </a:lnTo>
                    <a:lnTo>
                      <a:pt x="9042" y="6962"/>
                    </a:lnTo>
                    <a:lnTo>
                      <a:pt x="9068" y="6886"/>
                    </a:lnTo>
                    <a:lnTo>
                      <a:pt x="9017" y="6811"/>
                    </a:lnTo>
                    <a:lnTo>
                      <a:pt x="8941" y="6623"/>
                    </a:lnTo>
                    <a:lnTo>
                      <a:pt x="8890" y="6397"/>
                    </a:lnTo>
                    <a:lnTo>
                      <a:pt x="8890" y="5983"/>
                    </a:lnTo>
                    <a:lnTo>
                      <a:pt x="9093" y="5870"/>
                    </a:lnTo>
                    <a:lnTo>
                      <a:pt x="9297" y="5682"/>
                    </a:lnTo>
                    <a:lnTo>
                      <a:pt x="9475" y="5419"/>
                    </a:lnTo>
                    <a:lnTo>
                      <a:pt x="9654" y="5118"/>
                    </a:lnTo>
                    <a:lnTo>
                      <a:pt x="9807" y="4930"/>
                    </a:lnTo>
                    <a:lnTo>
                      <a:pt x="9858" y="4892"/>
                    </a:lnTo>
                    <a:lnTo>
                      <a:pt x="9959" y="4779"/>
                    </a:lnTo>
                    <a:lnTo>
                      <a:pt x="10061" y="4741"/>
                    </a:lnTo>
                    <a:lnTo>
                      <a:pt x="10138" y="4629"/>
                    </a:lnTo>
                    <a:lnTo>
                      <a:pt x="10189" y="4440"/>
                    </a:lnTo>
                    <a:lnTo>
                      <a:pt x="10138" y="4215"/>
                    </a:lnTo>
                    <a:lnTo>
                      <a:pt x="10010" y="4064"/>
                    </a:lnTo>
                    <a:lnTo>
                      <a:pt x="9781" y="3989"/>
                    </a:lnTo>
                    <a:lnTo>
                      <a:pt x="9577" y="3989"/>
                    </a:lnTo>
                    <a:lnTo>
                      <a:pt x="9323" y="4026"/>
                    </a:lnTo>
                    <a:lnTo>
                      <a:pt x="9144" y="4139"/>
                    </a:lnTo>
                    <a:lnTo>
                      <a:pt x="9017" y="4328"/>
                    </a:lnTo>
                    <a:lnTo>
                      <a:pt x="8966" y="4591"/>
                    </a:lnTo>
                    <a:lnTo>
                      <a:pt x="8966" y="4967"/>
                    </a:lnTo>
                    <a:lnTo>
                      <a:pt x="8915" y="5231"/>
                    </a:lnTo>
                    <a:lnTo>
                      <a:pt x="8711" y="5456"/>
                    </a:lnTo>
                    <a:lnTo>
                      <a:pt x="8278" y="5795"/>
                    </a:lnTo>
                    <a:lnTo>
                      <a:pt x="7896" y="6171"/>
                    </a:lnTo>
                    <a:lnTo>
                      <a:pt x="7794" y="6284"/>
                    </a:lnTo>
                    <a:lnTo>
                      <a:pt x="7769" y="6397"/>
                    </a:lnTo>
                    <a:lnTo>
                      <a:pt x="7769" y="6774"/>
                    </a:lnTo>
                    <a:lnTo>
                      <a:pt x="7718" y="6886"/>
                    </a:lnTo>
                    <a:lnTo>
                      <a:pt x="7667" y="6924"/>
                    </a:lnTo>
                    <a:lnTo>
                      <a:pt x="7667" y="7187"/>
                    </a:lnTo>
                    <a:lnTo>
                      <a:pt x="7769" y="7489"/>
                    </a:lnTo>
                    <a:lnTo>
                      <a:pt x="7896" y="7526"/>
                    </a:lnTo>
                    <a:lnTo>
                      <a:pt x="8024" y="7639"/>
                    </a:lnTo>
                    <a:lnTo>
                      <a:pt x="8100" y="7752"/>
                    </a:lnTo>
                    <a:lnTo>
                      <a:pt x="8176" y="7902"/>
                    </a:lnTo>
                    <a:lnTo>
                      <a:pt x="8202" y="8091"/>
                    </a:lnTo>
                    <a:lnTo>
                      <a:pt x="8176" y="8203"/>
                    </a:lnTo>
                    <a:lnTo>
                      <a:pt x="8151" y="8354"/>
                    </a:lnTo>
                    <a:lnTo>
                      <a:pt x="8024" y="8542"/>
                    </a:lnTo>
                    <a:lnTo>
                      <a:pt x="7922" y="8617"/>
                    </a:lnTo>
                    <a:lnTo>
                      <a:pt x="7845" y="8730"/>
                    </a:lnTo>
                    <a:lnTo>
                      <a:pt x="7794" y="8730"/>
                    </a:lnTo>
                    <a:lnTo>
                      <a:pt x="7667" y="8806"/>
                    </a:lnTo>
                    <a:lnTo>
                      <a:pt x="7565" y="8956"/>
                    </a:lnTo>
                    <a:lnTo>
                      <a:pt x="7514" y="9483"/>
                    </a:lnTo>
                    <a:lnTo>
                      <a:pt x="7514" y="9558"/>
                    </a:lnTo>
                    <a:lnTo>
                      <a:pt x="7540" y="9671"/>
                    </a:lnTo>
                    <a:lnTo>
                      <a:pt x="7565" y="9709"/>
                    </a:lnTo>
                    <a:lnTo>
                      <a:pt x="7642" y="9709"/>
                    </a:lnTo>
                    <a:lnTo>
                      <a:pt x="7667" y="9746"/>
                    </a:lnTo>
                    <a:lnTo>
                      <a:pt x="7591" y="10047"/>
                    </a:lnTo>
                    <a:lnTo>
                      <a:pt x="7540" y="10123"/>
                    </a:lnTo>
                    <a:lnTo>
                      <a:pt x="7463" y="10198"/>
                    </a:lnTo>
                    <a:lnTo>
                      <a:pt x="7438" y="10273"/>
                    </a:lnTo>
                    <a:lnTo>
                      <a:pt x="7387" y="10386"/>
                    </a:lnTo>
                    <a:lnTo>
                      <a:pt x="7387" y="10461"/>
                    </a:lnTo>
                    <a:lnTo>
                      <a:pt x="7081" y="10461"/>
                    </a:lnTo>
                    <a:lnTo>
                      <a:pt x="6954" y="10574"/>
                    </a:lnTo>
                    <a:lnTo>
                      <a:pt x="6750" y="10875"/>
                    </a:lnTo>
                    <a:lnTo>
                      <a:pt x="6572" y="10988"/>
                    </a:lnTo>
                    <a:lnTo>
                      <a:pt x="6521" y="10875"/>
                    </a:lnTo>
                    <a:lnTo>
                      <a:pt x="6444" y="10649"/>
                    </a:lnTo>
                    <a:lnTo>
                      <a:pt x="6342" y="10236"/>
                    </a:lnTo>
                    <a:lnTo>
                      <a:pt x="6393" y="10123"/>
                    </a:lnTo>
                    <a:lnTo>
                      <a:pt x="6393" y="10085"/>
                    </a:lnTo>
                    <a:lnTo>
                      <a:pt x="6266" y="9859"/>
                    </a:lnTo>
                    <a:lnTo>
                      <a:pt x="6190" y="9558"/>
                    </a:lnTo>
                    <a:lnTo>
                      <a:pt x="6164" y="9295"/>
                    </a:lnTo>
                    <a:lnTo>
                      <a:pt x="6139" y="9182"/>
                    </a:lnTo>
                    <a:lnTo>
                      <a:pt x="6037" y="9107"/>
                    </a:lnTo>
                    <a:lnTo>
                      <a:pt x="6037" y="8994"/>
                    </a:lnTo>
                    <a:lnTo>
                      <a:pt x="5960" y="8956"/>
                    </a:lnTo>
                    <a:lnTo>
                      <a:pt x="5935" y="8843"/>
                    </a:lnTo>
                    <a:lnTo>
                      <a:pt x="5935" y="8617"/>
                    </a:lnTo>
                    <a:lnTo>
                      <a:pt x="5960" y="8580"/>
                    </a:lnTo>
                    <a:lnTo>
                      <a:pt x="6011" y="8467"/>
                    </a:lnTo>
                    <a:lnTo>
                      <a:pt x="5909" y="8429"/>
                    </a:lnTo>
                    <a:lnTo>
                      <a:pt x="5884" y="8354"/>
                    </a:lnTo>
                    <a:lnTo>
                      <a:pt x="5808" y="8241"/>
                    </a:lnTo>
                    <a:lnTo>
                      <a:pt x="5782" y="8166"/>
                    </a:lnTo>
                    <a:lnTo>
                      <a:pt x="5578" y="8467"/>
                    </a:lnTo>
                    <a:lnTo>
                      <a:pt x="5375" y="8806"/>
                    </a:lnTo>
                    <a:lnTo>
                      <a:pt x="5120" y="9107"/>
                    </a:lnTo>
                    <a:lnTo>
                      <a:pt x="4789" y="9182"/>
                    </a:lnTo>
                    <a:lnTo>
                      <a:pt x="4763" y="9182"/>
                    </a:lnTo>
                    <a:lnTo>
                      <a:pt x="4687" y="9144"/>
                    </a:lnTo>
                    <a:lnTo>
                      <a:pt x="4636" y="9031"/>
                    </a:lnTo>
                    <a:lnTo>
                      <a:pt x="4534" y="8994"/>
                    </a:lnTo>
                    <a:lnTo>
                      <a:pt x="4458" y="8918"/>
                    </a:lnTo>
                    <a:lnTo>
                      <a:pt x="4407" y="8843"/>
                    </a:lnTo>
                    <a:lnTo>
                      <a:pt x="4330" y="8768"/>
                    </a:lnTo>
                    <a:lnTo>
                      <a:pt x="4407" y="8580"/>
                    </a:lnTo>
                    <a:lnTo>
                      <a:pt x="4458" y="8542"/>
                    </a:lnTo>
                    <a:lnTo>
                      <a:pt x="4508" y="8542"/>
                    </a:lnTo>
                    <a:lnTo>
                      <a:pt x="4508" y="8279"/>
                    </a:lnTo>
                    <a:lnTo>
                      <a:pt x="4330" y="8279"/>
                    </a:lnTo>
                    <a:lnTo>
                      <a:pt x="4305" y="8354"/>
                    </a:lnTo>
                    <a:lnTo>
                      <a:pt x="4254" y="8392"/>
                    </a:lnTo>
                    <a:lnTo>
                      <a:pt x="4254" y="8279"/>
                    </a:lnTo>
                    <a:lnTo>
                      <a:pt x="4305" y="8166"/>
                    </a:lnTo>
                    <a:lnTo>
                      <a:pt x="4330" y="8053"/>
                    </a:lnTo>
                    <a:lnTo>
                      <a:pt x="4407" y="7978"/>
                    </a:lnTo>
                    <a:lnTo>
                      <a:pt x="4279" y="7639"/>
                    </a:lnTo>
                    <a:lnTo>
                      <a:pt x="4254" y="7300"/>
                    </a:lnTo>
                    <a:lnTo>
                      <a:pt x="4254" y="6774"/>
                    </a:lnTo>
                    <a:lnTo>
                      <a:pt x="4279" y="6736"/>
                    </a:lnTo>
                    <a:lnTo>
                      <a:pt x="4330" y="6698"/>
                    </a:lnTo>
                    <a:lnTo>
                      <a:pt x="4381" y="6623"/>
                    </a:lnTo>
                    <a:lnTo>
                      <a:pt x="4432" y="6585"/>
                    </a:lnTo>
                    <a:lnTo>
                      <a:pt x="4458" y="6548"/>
                    </a:lnTo>
                    <a:lnTo>
                      <a:pt x="4534" y="6397"/>
                    </a:lnTo>
                    <a:lnTo>
                      <a:pt x="4636" y="6247"/>
                    </a:lnTo>
                    <a:lnTo>
                      <a:pt x="4687" y="6096"/>
                    </a:lnTo>
                    <a:lnTo>
                      <a:pt x="4789" y="6021"/>
                    </a:lnTo>
                    <a:lnTo>
                      <a:pt x="4916" y="5983"/>
                    </a:lnTo>
                    <a:lnTo>
                      <a:pt x="5043" y="5870"/>
                    </a:lnTo>
                    <a:lnTo>
                      <a:pt x="5145" y="5720"/>
                    </a:lnTo>
                    <a:lnTo>
                      <a:pt x="5298" y="5645"/>
                    </a:lnTo>
                    <a:lnTo>
                      <a:pt x="5527" y="5607"/>
                    </a:lnTo>
                    <a:lnTo>
                      <a:pt x="5425" y="5532"/>
                    </a:lnTo>
                    <a:lnTo>
                      <a:pt x="5375" y="5532"/>
                    </a:lnTo>
                    <a:lnTo>
                      <a:pt x="5273" y="5494"/>
                    </a:lnTo>
                    <a:lnTo>
                      <a:pt x="5578" y="5306"/>
                    </a:lnTo>
                    <a:lnTo>
                      <a:pt x="5808" y="5043"/>
                    </a:lnTo>
                    <a:lnTo>
                      <a:pt x="6011" y="4704"/>
                    </a:lnTo>
                    <a:lnTo>
                      <a:pt x="6215" y="4403"/>
                    </a:lnTo>
                    <a:lnTo>
                      <a:pt x="6317" y="4139"/>
                    </a:lnTo>
                    <a:lnTo>
                      <a:pt x="6342" y="3989"/>
                    </a:lnTo>
                    <a:lnTo>
                      <a:pt x="6342" y="3876"/>
                    </a:lnTo>
                    <a:lnTo>
                      <a:pt x="6419" y="3801"/>
                    </a:lnTo>
                    <a:lnTo>
                      <a:pt x="6419" y="3763"/>
                    </a:lnTo>
                    <a:lnTo>
                      <a:pt x="6470" y="3613"/>
                    </a:lnTo>
                    <a:lnTo>
                      <a:pt x="6470" y="3575"/>
                    </a:lnTo>
                    <a:lnTo>
                      <a:pt x="6521" y="3500"/>
                    </a:lnTo>
                    <a:lnTo>
                      <a:pt x="6521" y="3462"/>
                    </a:lnTo>
                    <a:lnTo>
                      <a:pt x="6623" y="3236"/>
                    </a:lnTo>
                    <a:lnTo>
                      <a:pt x="6699" y="3048"/>
                    </a:lnTo>
                    <a:lnTo>
                      <a:pt x="6826" y="2898"/>
                    </a:lnTo>
                    <a:lnTo>
                      <a:pt x="7005" y="2785"/>
                    </a:lnTo>
                    <a:lnTo>
                      <a:pt x="7208" y="2559"/>
                    </a:lnTo>
                    <a:lnTo>
                      <a:pt x="7438" y="2220"/>
                    </a:lnTo>
                    <a:lnTo>
                      <a:pt x="7565" y="1844"/>
                    </a:lnTo>
                    <a:lnTo>
                      <a:pt x="7642" y="1919"/>
                    </a:lnTo>
                    <a:lnTo>
                      <a:pt x="7692" y="1919"/>
                    </a:lnTo>
                    <a:lnTo>
                      <a:pt x="7769" y="1806"/>
                    </a:lnTo>
                    <a:lnTo>
                      <a:pt x="7820" y="1618"/>
                    </a:lnTo>
                    <a:lnTo>
                      <a:pt x="7896" y="1505"/>
                    </a:lnTo>
                    <a:lnTo>
                      <a:pt x="7845" y="1468"/>
                    </a:lnTo>
                    <a:lnTo>
                      <a:pt x="7718" y="1468"/>
                    </a:lnTo>
                    <a:lnTo>
                      <a:pt x="7769" y="1392"/>
                    </a:lnTo>
                    <a:lnTo>
                      <a:pt x="7820" y="1279"/>
                    </a:lnTo>
                    <a:lnTo>
                      <a:pt x="7896" y="1242"/>
                    </a:lnTo>
                    <a:lnTo>
                      <a:pt x="8075" y="1242"/>
                    </a:lnTo>
                    <a:lnTo>
                      <a:pt x="8176" y="1204"/>
                    </a:lnTo>
                    <a:lnTo>
                      <a:pt x="8151" y="1129"/>
                    </a:lnTo>
                    <a:lnTo>
                      <a:pt x="8100" y="1129"/>
                    </a:lnTo>
                    <a:lnTo>
                      <a:pt x="8075" y="1091"/>
                    </a:lnTo>
                    <a:lnTo>
                      <a:pt x="8151" y="1016"/>
                    </a:lnTo>
                    <a:lnTo>
                      <a:pt x="8253" y="941"/>
                    </a:lnTo>
                    <a:lnTo>
                      <a:pt x="8329" y="941"/>
                    </a:lnTo>
                    <a:lnTo>
                      <a:pt x="8431" y="903"/>
                    </a:lnTo>
                    <a:lnTo>
                      <a:pt x="8533" y="903"/>
                    </a:lnTo>
                    <a:lnTo>
                      <a:pt x="8533" y="1091"/>
                    </a:lnTo>
                    <a:lnTo>
                      <a:pt x="8635" y="1016"/>
                    </a:lnTo>
                    <a:lnTo>
                      <a:pt x="8660" y="903"/>
                    </a:lnTo>
                    <a:lnTo>
                      <a:pt x="8813" y="677"/>
                    </a:lnTo>
                    <a:lnTo>
                      <a:pt x="8915" y="677"/>
                    </a:lnTo>
                    <a:lnTo>
                      <a:pt x="8915" y="903"/>
                    </a:lnTo>
                    <a:lnTo>
                      <a:pt x="9068" y="677"/>
                    </a:lnTo>
                    <a:lnTo>
                      <a:pt x="9221" y="640"/>
                    </a:lnTo>
                    <a:lnTo>
                      <a:pt x="9425" y="489"/>
                    </a:lnTo>
                    <a:lnTo>
                      <a:pt x="9348" y="452"/>
                    </a:lnTo>
                    <a:lnTo>
                      <a:pt x="9297" y="452"/>
                    </a:lnTo>
                    <a:lnTo>
                      <a:pt x="9272" y="376"/>
                    </a:lnTo>
                    <a:lnTo>
                      <a:pt x="9272" y="301"/>
                    </a:lnTo>
                    <a:lnTo>
                      <a:pt x="9323" y="188"/>
                    </a:lnTo>
                    <a:lnTo>
                      <a:pt x="9399" y="188"/>
                    </a:lnTo>
                    <a:lnTo>
                      <a:pt x="9450" y="151"/>
                    </a:lnTo>
                    <a:lnTo>
                      <a:pt x="9475" y="113"/>
                    </a:lnTo>
                    <a:lnTo>
                      <a:pt x="9552" y="188"/>
                    </a:lnTo>
                    <a:lnTo>
                      <a:pt x="9679" y="301"/>
                    </a:lnTo>
                    <a:lnTo>
                      <a:pt x="9934" y="151"/>
                    </a:lnTo>
                    <a:lnTo>
                      <a:pt x="10087" y="113"/>
                    </a:lnTo>
                    <a:lnTo>
                      <a:pt x="10214" y="38"/>
                    </a:lnTo>
                    <a:lnTo>
                      <a:pt x="10265" y="113"/>
                    </a:lnTo>
                    <a:lnTo>
                      <a:pt x="10265" y="188"/>
                    </a:lnTo>
                    <a:lnTo>
                      <a:pt x="10087" y="452"/>
                    </a:lnTo>
                    <a:lnTo>
                      <a:pt x="10036" y="640"/>
                    </a:lnTo>
                    <a:lnTo>
                      <a:pt x="10087" y="640"/>
                    </a:lnTo>
                    <a:lnTo>
                      <a:pt x="10163" y="564"/>
                    </a:lnTo>
                    <a:lnTo>
                      <a:pt x="10214" y="489"/>
                    </a:lnTo>
                    <a:lnTo>
                      <a:pt x="10291" y="452"/>
                    </a:lnTo>
                    <a:lnTo>
                      <a:pt x="10342" y="301"/>
                    </a:lnTo>
                    <a:lnTo>
                      <a:pt x="10418" y="226"/>
                    </a:lnTo>
                    <a:lnTo>
                      <a:pt x="10469" y="151"/>
                    </a:lnTo>
                    <a:lnTo>
                      <a:pt x="10520" y="301"/>
                    </a:lnTo>
                    <a:lnTo>
                      <a:pt x="10520" y="452"/>
                    </a:lnTo>
                    <a:lnTo>
                      <a:pt x="10596" y="301"/>
                    </a:lnTo>
                    <a:lnTo>
                      <a:pt x="10673" y="226"/>
                    </a:lnTo>
                    <a:lnTo>
                      <a:pt x="10825" y="113"/>
                    </a:lnTo>
                    <a:lnTo>
                      <a:pt x="10927" y="0"/>
                    </a:lnTo>
                    <a:close/>
                  </a:path>
                </a:pathLst>
              </a:custGeom>
              <a:solidFill>
                <a:srgbClr val="808080"/>
              </a:solidFill>
              <a:ln w="12700" cap="flat">
                <a:noFill/>
                <a:miter lim="400000"/>
              </a:ln>
              <a:effectLst/>
            </p:spPr>
            <p:txBody>
              <a:bodyPr wrap="square" lIns="45719" tIns="45719" rIns="45719" bIns="45719" numCol="1" anchor="t">
                <a:noAutofit/>
              </a:bodyPr>
              <a:lstStyle/>
              <a:p/>
            </p:txBody>
          </p:sp>
        </p:grpSp>
        <p:sp>
          <p:nvSpPr>
            <p:cNvPr id="381" name="Shape 381"/>
            <p:cNvSpPr/>
            <p:nvPr/>
          </p:nvSpPr>
          <p:spPr>
            <a:xfrm>
              <a:off x="0" y="963833"/>
              <a:ext cx="1763530" cy="350662"/>
            </a:xfrm>
            <a:prstGeom prst="rect">
              <a:avLst/>
            </a:prstGeom>
            <a:noFill/>
            <a:ln w="12700" cap="flat">
              <a:noFill/>
              <a:miter lim="400000"/>
            </a:ln>
            <a:effectLst/>
          </p:spPr>
          <p:txBody>
            <a:bodyPr wrap="square" lIns="45719" tIns="45719" rIns="45719" bIns="45719" numCol="1" anchor="t">
              <a:spAutoFit/>
            </a:bodyPr>
            <a:lstStyle>
              <a:lvl1pPr>
                <a:defRPr>
                  <a:solidFill>
                    <a:srgbClr val="0070C0"/>
                  </a:solidFill>
                  <a:latin typeface="Arial" panose="020B0604020202020204"/>
                  <a:ea typeface="Arial" panose="020B0604020202020204"/>
                  <a:cs typeface="Arial" panose="020B0604020202020204"/>
                  <a:sym typeface="Arial" panose="020B0604020202020204"/>
                </a:defRPr>
              </a:lvl1pPr>
            </a:lstStyle>
            <a:p>
              <a:r>
                <a:t>Canada</a:t>
              </a:r>
            </a:p>
          </p:txBody>
        </p:sp>
        <p:sp>
          <p:nvSpPr>
            <p:cNvPr id="382" name="Shape 382"/>
            <p:cNvSpPr/>
            <p:nvPr/>
          </p:nvSpPr>
          <p:spPr>
            <a:xfrm>
              <a:off x="3911620" y="3651010"/>
              <a:ext cx="3124201" cy="350662"/>
            </a:xfrm>
            <a:prstGeom prst="rect">
              <a:avLst/>
            </a:prstGeom>
            <a:noFill/>
            <a:ln w="12700" cap="flat">
              <a:noFill/>
              <a:miter lim="400000"/>
            </a:ln>
            <a:effectLst/>
          </p:spPr>
          <p:txBody>
            <a:bodyPr wrap="square" lIns="45719" tIns="45719" rIns="45719" bIns="45719" numCol="1" anchor="t">
              <a:spAutoFit/>
            </a:bodyPr>
            <a:lstStyle>
              <a:lvl1pPr algn="ctr">
                <a:defRPr>
                  <a:solidFill>
                    <a:srgbClr val="0070C0"/>
                  </a:solidFill>
                  <a:latin typeface="Arial" panose="020B0604020202020204"/>
                  <a:ea typeface="Arial" panose="020B0604020202020204"/>
                  <a:cs typeface="Arial" panose="020B0604020202020204"/>
                  <a:sym typeface="Arial" panose="020B0604020202020204"/>
                </a:defRPr>
              </a:lvl1pPr>
            </a:lstStyle>
            <a:p>
              <a:r>
                <a:t>Singapore</a:t>
              </a:r>
            </a:p>
          </p:txBody>
        </p:sp>
        <p:sp>
          <p:nvSpPr>
            <p:cNvPr id="383" name="Shape 383"/>
            <p:cNvSpPr/>
            <p:nvPr/>
          </p:nvSpPr>
          <p:spPr>
            <a:xfrm>
              <a:off x="6370989" y="0"/>
              <a:ext cx="2133872" cy="350662"/>
            </a:xfrm>
            <a:prstGeom prst="rect">
              <a:avLst/>
            </a:prstGeom>
            <a:noFill/>
            <a:ln w="12700" cap="flat">
              <a:noFill/>
              <a:miter lim="400000"/>
            </a:ln>
            <a:effectLst/>
          </p:spPr>
          <p:txBody>
            <a:bodyPr wrap="square" lIns="45719" tIns="45719" rIns="45719" bIns="45719" numCol="1" anchor="t">
              <a:spAutoFit/>
            </a:bodyPr>
            <a:lstStyle>
              <a:lvl1pPr>
                <a:defRPr>
                  <a:solidFill>
                    <a:srgbClr val="0070C0"/>
                  </a:solidFill>
                  <a:latin typeface="Arial" panose="020B0604020202020204"/>
                  <a:ea typeface="Arial" panose="020B0604020202020204"/>
                  <a:cs typeface="Arial" panose="020B0604020202020204"/>
                  <a:sym typeface="Arial" panose="020B0604020202020204"/>
                </a:defRPr>
              </a:lvl1pPr>
            </a:lstStyle>
            <a:p>
              <a:r>
                <a:t>Finland</a:t>
              </a:r>
            </a:p>
          </p:txBody>
        </p:sp>
        <p:grpSp>
          <p:nvGrpSpPr>
            <p:cNvPr id="386" name="Group 386"/>
            <p:cNvGrpSpPr/>
            <p:nvPr/>
          </p:nvGrpSpPr>
          <p:grpSpPr>
            <a:xfrm>
              <a:off x="4863265" y="708721"/>
              <a:ext cx="421773" cy="758292"/>
              <a:chOff x="0" y="0"/>
              <a:chExt cx="421772" cy="758291"/>
            </a:xfrm>
          </p:grpSpPr>
          <p:sp>
            <p:nvSpPr>
              <p:cNvPr id="384" name="Shape 384"/>
              <p:cNvSpPr/>
              <p:nvPr/>
            </p:nvSpPr>
            <p:spPr>
              <a:xfrm>
                <a:off x="55007" y="53516"/>
                <a:ext cx="311467" cy="311467"/>
              </a:xfrm>
              <a:prstGeom prst="ellipse">
                <a:avLst/>
              </a:prstGeom>
              <a:solidFill>
                <a:srgbClr val="FFFFFF">
                  <a:alpha val="7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85" name="Shape 385"/>
              <p:cNvSpPr/>
              <p:nvPr/>
            </p:nvSpPr>
            <p:spPr>
              <a:xfrm>
                <a:off x="0" y="-1"/>
                <a:ext cx="421773" cy="758293"/>
              </a:xfrm>
              <a:custGeom>
                <a:avLst/>
                <a:gdLst/>
                <a:ahLst/>
                <a:cxnLst>
                  <a:cxn ang="0">
                    <a:pos x="wd2" y="hd2"/>
                  </a:cxn>
                  <a:cxn ang="5400000">
                    <a:pos x="wd2" y="hd2"/>
                  </a:cxn>
                  <a:cxn ang="10800000">
                    <a:pos x="wd2" y="hd2"/>
                  </a:cxn>
                  <a:cxn ang="16200000">
                    <a:pos x="wd2" y="hd2"/>
                  </a:cxn>
                </a:cxnLst>
                <a:rect l="0" t="0" r="r" b="b"/>
                <a:pathLst>
                  <a:path w="21600" h="21600" extrusionOk="0">
                    <a:moveTo>
                      <a:pt x="10877" y="1555"/>
                    </a:moveTo>
                    <a:lnTo>
                      <a:pt x="9421" y="1619"/>
                    </a:lnTo>
                    <a:lnTo>
                      <a:pt x="8081" y="1832"/>
                    </a:lnTo>
                    <a:lnTo>
                      <a:pt x="6855" y="2151"/>
                    </a:lnTo>
                    <a:lnTo>
                      <a:pt x="5706" y="2578"/>
                    </a:lnTo>
                    <a:lnTo>
                      <a:pt x="4749" y="3110"/>
                    </a:lnTo>
                    <a:lnTo>
                      <a:pt x="3945" y="3728"/>
                    </a:lnTo>
                    <a:lnTo>
                      <a:pt x="3370" y="4409"/>
                    </a:lnTo>
                    <a:lnTo>
                      <a:pt x="2949" y="5155"/>
                    </a:lnTo>
                    <a:lnTo>
                      <a:pt x="2834" y="5964"/>
                    </a:lnTo>
                    <a:lnTo>
                      <a:pt x="2911" y="6774"/>
                    </a:lnTo>
                    <a:lnTo>
                      <a:pt x="3255" y="7520"/>
                    </a:lnTo>
                    <a:lnTo>
                      <a:pt x="3830" y="8222"/>
                    </a:lnTo>
                    <a:lnTo>
                      <a:pt x="4596" y="8840"/>
                    </a:lnTo>
                    <a:lnTo>
                      <a:pt x="5591" y="9373"/>
                    </a:lnTo>
                    <a:lnTo>
                      <a:pt x="6664" y="9820"/>
                    </a:lnTo>
                    <a:lnTo>
                      <a:pt x="7928" y="10182"/>
                    </a:lnTo>
                    <a:lnTo>
                      <a:pt x="9230" y="10395"/>
                    </a:lnTo>
                    <a:lnTo>
                      <a:pt x="10685" y="10459"/>
                    </a:lnTo>
                    <a:lnTo>
                      <a:pt x="12102" y="10395"/>
                    </a:lnTo>
                    <a:lnTo>
                      <a:pt x="13481" y="10204"/>
                    </a:lnTo>
                    <a:lnTo>
                      <a:pt x="14745" y="9884"/>
                    </a:lnTo>
                    <a:lnTo>
                      <a:pt x="15817" y="9458"/>
                    </a:lnTo>
                    <a:lnTo>
                      <a:pt x="16813" y="8904"/>
                    </a:lnTo>
                    <a:lnTo>
                      <a:pt x="17617" y="8286"/>
                    </a:lnTo>
                    <a:lnTo>
                      <a:pt x="18230" y="7626"/>
                    </a:lnTo>
                    <a:lnTo>
                      <a:pt x="18613" y="6859"/>
                    </a:lnTo>
                    <a:lnTo>
                      <a:pt x="18766" y="6071"/>
                    </a:lnTo>
                    <a:lnTo>
                      <a:pt x="18613" y="5262"/>
                    </a:lnTo>
                    <a:lnTo>
                      <a:pt x="18268" y="4516"/>
                    </a:lnTo>
                    <a:lnTo>
                      <a:pt x="17694" y="3792"/>
                    </a:lnTo>
                    <a:lnTo>
                      <a:pt x="16928" y="3195"/>
                    </a:lnTo>
                    <a:lnTo>
                      <a:pt x="15970" y="2641"/>
                    </a:lnTo>
                    <a:lnTo>
                      <a:pt x="14860" y="2194"/>
                    </a:lnTo>
                    <a:lnTo>
                      <a:pt x="13672" y="1853"/>
                    </a:lnTo>
                    <a:lnTo>
                      <a:pt x="12294" y="1619"/>
                    </a:lnTo>
                    <a:lnTo>
                      <a:pt x="10877" y="1555"/>
                    </a:lnTo>
                    <a:close/>
                    <a:moveTo>
                      <a:pt x="10877" y="0"/>
                    </a:moveTo>
                    <a:lnTo>
                      <a:pt x="12485" y="64"/>
                    </a:lnTo>
                    <a:lnTo>
                      <a:pt x="13979" y="277"/>
                    </a:lnTo>
                    <a:lnTo>
                      <a:pt x="15434" y="575"/>
                    </a:lnTo>
                    <a:lnTo>
                      <a:pt x="16774" y="980"/>
                    </a:lnTo>
                    <a:lnTo>
                      <a:pt x="17962" y="1512"/>
                    </a:lnTo>
                    <a:lnTo>
                      <a:pt x="19034" y="2109"/>
                    </a:lnTo>
                    <a:lnTo>
                      <a:pt x="19915" y="2791"/>
                    </a:lnTo>
                    <a:lnTo>
                      <a:pt x="20604" y="3536"/>
                    </a:lnTo>
                    <a:lnTo>
                      <a:pt x="21140" y="4324"/>
                    </a:lnTo>
                    <a:lnTo>
                      <a:pt x="21485" y="5176"/>
                    </a:lnTo>
                    <a:lnTo>
                      <a:pt x="21600" y="6071"/>
                    </a:lnTo>
                    <a:lnTo>
                      <a:pt x="21447" y="6710"/>
                    </a:lnTo>
                    <a:lnTo>
                      <a:pt x="21179" y="7392"/>
                    </a:lnTo>
                    <a:lnTo>
                      <a:pt x="20757" y="8095"/>
                    </a:lnTo>
                    <a:lnTo>
                      <a:pt x="20068" y="8819"/>
                    </a:lnTo>
                    <a:lnTo>
                      <a:pt x="19379" y="9458"/>
                    </a:lnTo>
                    <a:lnTo>
                      <a:pt x="18613" y="10140"/>
                    </a:lnTo>
                    <a:lnTo>
                      <a:pt x="17732" y="10928"/>
                    </a:lnTo>
                    <a:lnTo>
                      <a:pt x="16851" y="11801"/>
                    </a:lnTo>
                    <a:lnTo>
                      <a:pt x="15932" y="12738"/>
                    </a:lnTo>
                    <a:lnTo>
                      <a:pt x="15013" y="13718"/>
                    </a:lnTo>
                    <a:lnTo>
                      <a:pt x="14055" y="14805"/>
                    </a:lnTo>
                    <a:lnTo>
                      <a:pt x="13174" y="15976"/>
                    </a:lnTo>
                    <a:lnTo>
                      <a:pt x="12370" y="17233"/>
                    </a:lnTo>
                    <a:lnTo>
                      <a:pt x="11643" y="18596"/>
                    </a:lnTo>
                    <a:lnTo>
                      <a:pt x="11030" y="20045"/>
                    </a:lnTo>
                    <a:lnTo>
                      <a:pt x="10494" y="21600"/>
                    </a:lnTo>
                    <a:lnTo>
                      <a:pt x="10494" y="21515"/>
                    </a:lnTo>
                    <a:lnTo>
                      <a:pt x="10455" y="21259"/>
                    </a:lnTo>
                    <a:lnTo>
                      <a:pt x="10302" y="20854"/>
                    </a:lnTo>
                    <a:lnTo>
                      <a:pt x="10187" y="20301"/>
                    </a:lnTo>
                    <a:lnTo>
                      <a:pt x="9957" y="19619"/>
                    </a:lnTo>
                    <a:lnTo>
                      <a:pt x="9651" y="18831"/>
                    </a:lnTo>
                    <a:lnTo>
                      <a:pt x="9230" y="17979"/>
                    </a:lnTo>
                    <a:lnTo>
                      <a:pt x="8732" y="17020"/>
                    </a:lnTo>
                    <a:lnTo>
                      <a:pt x="8081" y="15976"/>
                    </a:lnTo>
                    <a:lnTo>
                      <a:pt x="7353" y="14911"/>
                    </a:lnTo>
                    <a:lnTo>
                      <a:pt x="6472" y="13782"/>
                    </a:lnTo>
                    <a:lnTo>
                      <a:pt x="5438" y="12632"/>
                    </a:lnTo>
                    <a:lnTo>
                      <a:pt x="4251" y="11482"/>
                    </a:lnTo>
                    <a:lnTo>
                      <a:pt x="3332" y="10651"/>
                    </a:lnTo>
                    <a:lnTo>
                      <a:pt x="2528" y="9884"/>
                    </a:lnTo>
                    <a:lnTo>
                      <a:pt x="1800" y="9138"/>
                    </a:lnTo>
                    <a:lnTo>
                      <a:pt x="1187" y="8478"/>
                    </a:lnTo>
                    <a:lnTo>
                      <a:pt x="689" y="7882"/>
                    </a:lnTo>
                    <a:lnTo>
                      <a:pt x="345" y="7307"/>
                    </a:lnTo>
                    <a:lnTo>
                      <a:pt x="77" y="6795"/>
                    </a:lnTo>
                    <a:lnTo>
                      <a:pt x="0" y="5943"/>
                    </a:lnTo>
                    <a:lnTo>
                      <a:pt x="115" y="5112"/>
                    </a:lnTo>
                    <a:lnTo>
                      <a:pt x="460" y="4324"/>
                    </a:lnTo>
                    <a:lnTo>
                      <a:pt x="957" y="3536"/>
                    </a:lnTo>
                    <a:lnTo>
                      <a:pt x="1685" y="2791"/>
                    </a:lnTo>
                    <a:lnTo>
                      <a:pt x="2566" y="2109"/>
                    </a:lnTo>
                    <a:lnTo>
                      <a:pt x="3677" y="1491"/>
                    </a:lnTo>
                    <a:lnTo>
                      <a:pt x="4902" y="959"/>
                    </a:lnTo>
                    <a:lnTo>
                      <a:pt x="6243" y="533"/>
                    </a:lnTo>
                    <a:lnTo>
                      <a:pt x="7698" y="256"/>
                    </a:lnTo>
                    <a:lnTo>
                      <a:pt x="9230" y="43"/>
                    </a:lnTo>
                    <a:lnTo>
                      <a:pt x="10877" y="0"/>
                    </a:lnTo>
                    <a:close/>
                  </a:path>
                </a:pathLst>
              </a:custGeom>
              <a:solidFill>
                <a:srgbClr val="44546A"/>
              </a:solidFill>
              <a:ln w="12700" cap="flat">
                <a:noFill/>
                <a:miter lim="400000"/>
              </a:ln>
              <a:effectLst/>
            </p:spPr>
            <p:txBody>
              <a:bodyPr wrap="square" lIns="45719" tIns="45719" rIns="45719" bIns="45719" numCol="1" anchor="t">
                <a:noAutofit/>
              </a:bodyPr>
              <a:lstStyle/>
              <a:p/>
            </p:txBody>
          </p:sp>
        </p:grpSp>
        <p:grpSp>
          <p:nvGrpSpPr>
            <p:cNvPr id="389" name="Group 389"/>
            <p:cNvGrpSpPr/>
            <p:nvPr/>
          </p:nvGrpSpPr>
          <p:grpSpPr>
            <a:xfrm>
              <a:off x="2191752" y="781074"/>
              <a:ext cx="421773" cy="758293"/>
              <a:chOff x="0" y="0"/>
              <a:chExt cx="421772" cy="758291"/>
            </a:xfrm>
          </p:grpSpPr>
          <p:sp>
            <p:nvSpPr>
              <p:cNvPr id="387" name="Shape 387"/>
              <p:cNvSpPr/>
              <p:nvPr/>
            </p:nvSpPr>
            <p:spPr>
              <a:xfrm>
                <a:off x="55007" y="53516"/>
                <a:ext cx="311467" cy="311467"/>
              </a:xfrm>
              <a:prstGeom prst="ellipse">
                <a:avLst/>
              </a:prstGeom>
              <a:solidFill>
                <a:srgbClr val="FFFFFF">
                  <a:alpha val="7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88" name="Shape 388"/>
              <p:cNvSpPr/>
              <p:nvPr/>
            </p:nvSpPr>
            <p:spPr>
              <a:xfrm>
                <a:off x="0" y="-1"/>
                <a:ext cx="421773" cy="758293"/>
              </a:xfrm>
              <a:custGeom>
                <a:avLst/>
                <a:gdLst/>
                <a:ahLst/>
                <a:cxnLst>
                  <a:cxn ang="0">
                    <a:pos x="wd2" y="hd2"/>
                  </a:cxn>
                  <a:cxn ang="5400000">
                    <a:pos x="wd2" y="hd2"/>
                  </a:cxn>
                  <a:cxn ang="10800000">
                    <a:pos x="wd2" y="hd2"/>
                  </a:cxn>
                  <a:cxn ang="16200000">
                    <a:pos x="wd2" y="hd2"/>
                  </a:cxn>
                </a:cxnLst>
                <a:rect l="0" t="0" r="r" b="b"/>
                <a:pathLst>
                  <a:path w="21600" h="21600" extrusionOk="0">
                    <a:moveTo>
                      <a:pt x="10877" y="1555"/>
                    </a:moveTo>
                    <a:lnTo>
                      <a:pt x="9421" y="1619"/>
                    </a:lnTo>
                    <a:lnTo>
                      <a:pt x="8081" y="1832"/>
                    </a:lnTo>
                    <a:lnTo>
                      <a:pt x="6855" y="2151"/>
                    </a:lnTo>
                    <a:lnTo>
                      <a:pt x="5706" y="2578"/>
                    </a:lnTo>
                    <a:lnTo>
                      <a:pt x="4749" y="3110"/>
                    </a:lnTo>
                    <a:lnTo>
                      <a:pt x="3945" y="3728"/>
                    </a:lnTo>
                    <a:lnTo>
                      <a:pt x="3370" y="4409"/>
                    </a:lnTo>
                    <a:lnTo>
                      <a:pt x="2949" y="5155"/>
                    </a:lnTo>
                    <a:lnTo>
                      <a:pt x="2834" y="5964"/>
                    </a:lnTo>
                    <a:lnTo>
                      <a:pt x="2911" y="6774"/>
                    </a:lnTo>
                    <a:lnTo>
                      <a:pt x="3255" y="7520"/>
                    </a:lnTo>
                    <a:lnTo>
                      <a:pt x="3830" y="8222"/>
                    </a:lnTo>
                    <a:lnTo>
                      <a:pt x="4596" y="8840"/>
                    </a:lnTo>
                    <a:lnTo>
                      <a:pt x="5591" y="9373"/>
                    </a:lnTo>
                    <a:lnTo>
                      <a:pt x="6664" y="9820"/>
                    </a:lnTo>
                    <a:lnTo>
                      <a:pt x="7928" y="10182"/>
                    </a:lnTo>
                    <a:lnTo>
                      <a:pt x="9230" y="10395"/>
                    </a:lnTo>
                    <a:lnTo>
                      <a:pt x="10685" y="10459"/>
                    </a:lnTo>
                    <a:lnTo>
                      <a:pt x="12102" y="10395"/>
                    </a:lnTo>
                    <a:lnTo>
                      <a:pt x="13481" y="10204"/>
                    </a:lnTo>
                    <a:lnTo>
                      <a:pt x="14745" y="9884"/>
                    </a:lnTo>
                    <a:lnTo>
                      <a:pt x="15817" y="9458"/>
                    </a:lnTo>
                    <a:lnTo>
                      <a:pt x="16813" y="8904"/>
                    </a:lnTo>
                    <a:lnTo>
                      <a:pt x="17617" y="8286"/>
                    </a:lnTo>
                    <a:lnTo>
                      <a:pt x="18230" y="7626"/>
                    </a:lnTo>
                    <a:lnTo>
                      <a:pt x="18613" y="6859"/>
                    </a:lnTo>
                    <a:lnTo>
                      <a:pt x="18766" y="6071"/>
                    </a:lnTo>
                    <a:lnTo>
                      <a:pt x="18613" y="5262"/>
                    </a:lnTo>
                    <a:lnTo>
                      <a:pt x="18268" y="4516"/>
                    </a:lnTo>
                    <a:lnTo>
                      <a:pt x="17694" y="3792"/>
                    </a:lnTo>
                    <a:lnTo>
                      <a:pt x="16928" y="3195"/>
                    </a:lnTo>
                    <a:lnTo>
                      <a:pt x="15970" y="2641"/>
                    </a:lnTo>
                    <a:lnTo>
                      <a:pt x="14860" y="2194"/>
                    </a:lnTo>
                    <a:lnTo>
                      <a:pt x="13672" y="1853"/>
                    </a:lnTo>
                    <a:lnTo>
                      <a:pt x="12294" y="1619"/>
                    </a:lnTo>
                    <a:lnTo>
                      <a:pt x="10877" y="1555"/>
                    </a:lnTo>
                    <a:close/>
                    <a:moveTo>
                      <a:pt x="10877" y="0"/>
                    </a:moveTo>
                    <a:lnTo>
                      <a:pt x="12485" y="64"/>
                    </a:lnTo>
                    <a:lnTo>
                      <a:pt x="13979" y="277"/>
                    </a:lnTo>
                    <a:lnTo>
                      <a:pt x="15434" y="575"/>
                    </a:lnTo>
                    <a:lnTo>
                      <a:pt x="16774" y="980"/>
                    </a:lnTo>
                    <a:lnTo>
                      <a:pt x="17962" y="1512"/>
                    </a:lnTo>
                    <a:lnTo>
                      <a:pt x="19034" y="2109"/>
                    </a:lnTo>
                    <a:lnTo>
                      <a:pt x="19915" y="2791"/>
                    </a:lnTo>
                    <a:lnTo>
                      <a:pt x="20604" y="3536"/>
                    </a:lnTo>
                    <a:lnTo>
                      <a:pt x="21140" y="4324"/>
                    </a:lnTo>
                    <a:lnTo>
                      <a:pt x="21485" y="5176"/>
                    </a:lnTo>
                    <a:lnTo>
                      <a:pt x="21600" y="6071"/>
                    </a:lnTo>
                    <a:lnTo>
                      <a:pt x="21447" y="6710"/>
                    </a:lnTo>
                    <a:lnTo>
                      <a:pt x="21179" y="7392"/>
                    </a:lnTo>
                    <a:lnTo>
                      <a:pt x="20757" y="8095"/>
                    </a:lnTo>
                    <a:lnTo>
                      <a:pt x="20068" y="8819"/>
                    </a:lnTo>
                    <a:lnTo>
                      <a:pt x="19379" y="9458"/>
                    </a:lnTo>
                    <a:lnTo>
                      <a:pt x="18613" y="10140"/>
                    </a:lnTo>
                    <a:lnTo>
                      <a:pt x="17732" y="10928"/>
                    </a:lnTo>
                    <a:lnTo>
                      <a:pt x="16851" y="11801"/>
                    </a:lnTo>
                    <a:lnTo>
                      <a:pt x="15932" y="12738"/>
                    </a:lnTo>
                    <a:lnTo>
                      <a:pt x="15013" y="13718"/>
                    </a:lnTo>
                    <a:lnTo>
                      <a:pt x="14055" y="14805"/>
                    </a:lnTo>
                    <a:lnTo>
                      <a:pt x="13174" y="15976"/>
                    </a:lnTo>
                    <a:lnTo>
                      <a:pt x="12370" y="17233"/>
                    </a:lnTo>
                    <a:lnTo>
                      <a:pt x="11643" y="18596"/>
                    </a:lnTo>
                    <a:lnTo>
                      <a:pt x="11030" y="20045"/>
                    </a:lnTo>
                    <a:lnTo>
                      <a:pt x="10494" y="21600"/>
                    </a:lnTo>
                    <a:lnTo>
                      <a:pt x="10494" y="21515"/>
                    </a:lnTo>
                    <a:lnTo>
                      <a:pt x="10455" y="21259"/>
                    </a:lnTo>
                    <a:lnTo>
                      <a:pt x="10302" y="20854"/>
                    </a:lnTo>
                    <a:lnTo>
                      <a:pt x="10187" y="20301"/>
                    </a:lnTo>
                    <a:lnTo>
                      <a:pt x="9957" y="19619"/>
                    </a:lnTo>
                    <a:lnTo>
                      <a:pt x="9651" y="18831"/>
                    </a:lnTo>
                    <a:lnTo>
                      <a:pt x="9230" y="17979"/>
                    </a:lnTo>
                    <a:lnTo>
                      <a:pt x="8732" y="17020"/>
                    </a:lnTo>
                    <a:lnTo>
                      <a:pt x="8081" y="15976"/>
                    </a:lnTo>
                    <a:lnTo>
                      <a:pt x="7353" y="14911"/>
                    </a:lnTo>
                    <a:lnTo>
                      <a:pt x="6472" y="13782"/>
                    </a:lnTo>
                    <a:lnTo>
                      <a:pt x="5438" y="12632"/>
                    </a:lnTo>
                    <a:lnTo>
                      <a:pt x="4251" y="11482"/>
                    </a:lnTo>
                    <a:lnTo>
                      <a:pt x="3332" y="10651"/>
                    </a:lnTo>
                    <a:lnTo>
                      <a:pt x="2528" y="9884"/>
                    </a:lnTo>
                    <a:lnTo>
                      <a:pt x="1800" y="9138"/>
                    </a:lnTo>
                    <a:lnTo>
                      <a:pt x="1187" y="8478"/>
                    </a:lnTo>
                    <a:lnTo>
                      <a:pt x="689" y="7882"/>
                    </a:lnTo>
                    <a:lnTo>
                      <a:pt x="345" y="7307"/>
                    </a:lnTo>
                    <a:lnTo>
                      <a:pt x="77" y="6795"/>
                    </a:lnTo>
                    <a:lnTo>
                      <a:pt x="0" y="5943"/>
                    </a:lnTo>
                    <a:lnTo>
                      <a:pt x="115" y="5112"/>
                    </a:lnTo>
                    <a:lnTo>
                      <a:pt x="460" y="4324"/>
                    </a:lnTo>
                    <a:lnTo>
                      <a:pt x="957" y="3536"/>
                    </a:lnTo>
                    <a:lnTo>
                      <a:pt x="1685" y="2791"/>
                    </a:lnTo>
                    <a:lnTo>
                      <a:pt x="2566" y="2109"/>
                    </a:lnTo>
                    <a:lnTo>
                      <a:pt x="3677" y="1491"/>
                    </a:lnTo>
                    <a:lnTo>
                      <a:pt x="4902" y="959"/>
                    </a:lnTo>
                    <a:lnTo>
                      <a:pt x="6243" y="533"/>
                    </a:lnTo>
                    <a:lnTo>
                      <a:pt x="7698" y="256"/>
                    </a:lnTo>
                    <a:lnTo>
                      <a:pt x="9230" y="43"/>
                    </a:lnTo>
                    <a:lnTo>
                      <a:pt x="10877" y="0"/>
                    </a:lnTo>
                    <a:close/>
                  </a:path>
                </a:pathLst>
              </a:custGeom>
              <a:solidFill>
                <a:srgbClr val="44546A"/>
              </a:solidFill>
              <a:ln w="12700" cap="flat">
                <a:noFill/>
                <a:miter lim="400000"/>
              </a:ln>
              <a:effectLst/>
            </p:spPr>
            <p:txBody>
              <a:bodyPr wrap="square" lIns="45719" tIns="45719" rIns="45719" bIns="45719" numCol="1" anchor="t">
                <a:noAutofit/>
              </a:bodyPr>
              <a:lstStyle/>
              <a:p/>
            </p:txBody>
          </p:sp>
        </p:grpSp>
        <p:grpSp>
          <p:nvGrpSpPr>
            <p:cNvPr id="392" name="Group 392"/>
            <p:cNvGrpSpPr/>
            <p:nvPr/>
          </p:nvGrpSpPr>
          <p:grpSpPr>
            <a:xfrm>
              <a:off x="6874054" y="1411470"/>
              <a:ext cx="421773" cy="758293"/>
              <a:chOff x="0" y="0"/>
              <a:chExt cx="421772" cy="758291"/>
            </a:xfrm>
          </p:grpSpPr>
          <p:sp>
            <p:nvSpPr>
              <p:cNvPr id="390" name="Shape 390"/>
              <p:cNvSpPr/>
              <p:nvPr/>
            </p:nvSpPr>
            <p:spPr>
              <a:xfrm>
                <a:off x="55007" y="53516"/>
                <a:ext cx="311467" cy="311467"/>
              </a:xfrm>
              <a:prstGeom prst="ellipse">
                <a:avLst/>
              </a:prstGeom>
              <a:solidFill>
                <a:srgbClr val="FFFFFF">
                  <a:alpha val="7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91" name="Shape 391"/>
              <p:cNvSpPr/>
              <p:nvPr/>
            </p:nvSpPr>
            <p:spPr>
              <a:xfrm>
                <a:off x="0" y="-1"/>
                <a:ext cx="421773" cy="758293"/>
              </a:xfrm>
              <a:custGeom>
                <a:avLst/>
                <a:gdLst/>
                <a:ahLst/>
                <a:cxnLst>
                  <a:cxn ang="0">
                    <a:pos x="wd2" y="hd2"/>
                  </a:cxn>
                  <a:cxn ang="5400000">
                    <a:pos x="wd2" y="hd2"/>
                  </a:cxn>
                  <a:cxn ang="10800000">
                    <a:pos x="wd2" y="hd2"/>
                  </a:cxn>
                  <a:cxn ang="16200000">
                    <a:pos x="wd2" y="hd2"/>
                  </a:cxn>
                </a:cxnLst>
                <a:rect l="0" t="0" r="r" b="b"/>
                <a:pathLst>
                  <a:path w="21600" h="21600" extrusionOk="0">
                    <a:moveTo>
                      <a:pt x="10877" y="1555"/>
                    </a:moveTo>
                    <a:lnTo>
                      <a:pt x="9421" y="1619"/>
                    </a:lnTo>
                    <a:lnTo>
                      <a:pt x="8081" y="1832"/>
                    </a:lnTo>
                    <a:lnTo>
                      <a:pt x="6855" y="2151"/>
                    </a:lnTo>
                    <a:lnTo>
                      <a:pt x="5706" y="2578"/>
                    </a:lnTo>
                    <a:lnTo>
                      <a:pt x="4749" y="3110"/>
                    </a:lnTo>
                    <a:lnTo>
                      <a:pt x="3945" y="3728"/>
                    </a:lnTo>
                    <a:lnTo>
                      <a:pt x="3370" y="4409"/>
                    </a:lnTo>
                    <a:lnTo>
                      <a:pt x="2949" y="5155"/>
                    </a:lnTo>
                    <a:lnTo>
                      <a:pt x="2834" y="5964"/>
                    </a:lnTo>
                    <a:lnTo>
                      <a:pt x="2911" y="6774"/>
                    </a:lnTo>
                    <a:lnTo>
                      <a:pt x="3255" y="7520"/>
                    </a:lnTo>
                    <a:lnTo>
                      <a:pt x="3830" y="8222"/>
                    </a:lnTo>
                    <a:lnTo>
                      <a:pt x="4596" y="8840"/>
                    </a:lnTo>
                    <a:lnTo>
                      <a:pt x="5591" y="9373"/>
                    </a:lnTo>
                    <a:lnTo>
                      <a:pt x="6664" y="9820"/>
                    </a:lnTo>
                    <a:lnTo>
                      <a:pt x="7928" y="10182"/>
                    </a:lnTo>
                    <a:lnTo>
                      <a:pt x="9230" y="10395"/>
                    </a:lnTo>
                    <a:lnTo>
                      <a:pt x="10685" y="10459"/>
                    </a:lnTo>
                    <a:lnTo>
                      <a:pt x="12102" y="10395"/>
                    </a:lnTo>
                    <a:lnTo>
                      <a:pt x="13481" y="10204"/>
                    </a:lnTo>
                    <a:lnTo>
                      <a:pt x="14745" y="9884"/>
                    </a:lnTo>
                    <a:lnTo>
                      <a:pt x="15817" y="9458"/>
                    </a:lnTo>
                    <a:lnTo>
                      <a:pt x="16813" y="8904"/>
                    </a:lnTo>
                    <a:lnTo>
                      <a:pt x="17617" y="8286"/>
                    </a:lnTo>
                    <a:lnTo>
                      <a:pt x="18230" y="7626"/>
                    </a:lnTo>
                    <a:lnTo>
                      <a:pt x="18613" y="6859"/>
                    </a:lnTo>
                    <a:lnTo>
                      <a:pt x="18766" y="6071"/>
                    </a:lnTo>
                    <a:lnTo>
                      <a:pt x="18613" y="5262"/>
                    </a:lnTo>
                    <a:lnTo>
                      <a:pt x="18268" y="4516"/>
                    </a:lnTo>
                    <a:lnTo>
                      <a:pt x="17694" y="3792"/>
                    </a:lnTo>
                    <a:lnTo>
                      <a:pt x="16928" y="3195"/>
                    </a:lnTo>
                    <a:lnTo>
                      <a:pt x="15970" y="2641"/>
                    </a:lnTo>
                    <a:lnTo>
                      <a:pt x="14860" y="2194"/>
                    </a:lnTo>
                    <a:lnTo>
                      <a:pt x="13672" y="1853"/>
                    </a:lnTo>
                    <a:lnTo>
                      <a:pt x="12294" y="1619"/>
                    </a:lnTo>
                    <a:lnTo>
                      <a:pt x="10877" y="1555"/>
                    </a:lnTo>
                    <a:close/>
                    <a:moveTo>
                      <a:pt x="10877" y="0"/>
                    </a:moveTo>
                    <a:lnTo>
                      <a:pt x="12485" y="64"/>
                    </a:lnTo>
                    <a:lnTo>
                      <a:pt x="13979" y="277"/>
                    </a:lnTo>
                    <a:lnTo>
                      <a:pt x="15434" y="575"/>
                    </a:lnTo>
                    <a:lnTo>
                      <a:pt x="16774" y="980"/>
                    </a:lnTo>
                    <a:lnTo>
                      <a:pt x="17962" y="1512"/>
                    </a:lnTo>
                    <a:lnTo>
                      <a:pt x="19034" y="2109"/>
                    </a:lnTo>
                    <a:lnTo>
                      <a:pt x="19915" y="2791"/>
                    </a:lnTo>
                    <a:lnTo>
                      <a:pt x="20604" y="3536"/>
                    </a:lnTo>
                    <a:lnTo>
                      <a:pt x="21140" y="4324"/>
                    </a:lnTo>
                    <a:lnTo>
                      <a:pt x="21485" y="5176"/>
                    </a:lnTo>
                    <a:lnTo>
                      <a:pt x="21600" y="6071"/>
                    </a:lnTo>
                    <a:lnTo>
                      <a:pt x="21447" y="6710"/>
                    </a:lnTo>
                    <a:lnTo>
                      <a:pt x="21179" y="7392"/>
                    </a:lnTo>
                    <a:lnTo>
                      <a:pt x="20757" y="8095"/>
                    </a:lnTo>
                    <a:lnTo>
                      <a:pt x="20068" y="8819"/>
                    </a:lnTo>
                    <a:lnTo>
                      <a:pt x="19379" y="9458"/>
                    </a:lnTo>
                    <a:lnTo>
                      <a:pt x="18613" y="10140"/>
                    </a:lnTo>
                    <a:lnTo>
                      <a:pt x="17732" y="10928"/>
                    </a:lnTo>
                    <a:lnTo>
                      <a:pt x="16851" y="11801"/>
                    </a:lnTo>
                    <a:lnTo>
                      <a:pt x="15932" y="12738"/>
                    </a:lnTo>
                    <a:lnTo>
                      <a:pt x="15013" y="13718"/>
                    </a:lnTo>
                    <a:lnTo>
                      <a:pt x="14055" y="14805"/>
                    </a:lnTo>
                    <a:lnTo>
                      <a:pt x="13174" y="15976"/>
                    </a:lnTo>
                    <a:lnTo>
                      <a:pt x="12370" y="17233"/>
                    </a:lnTo>
                    <a:lnTo>
                      <a:pt x="11643" y="18596"/>
                    </a:lnTo>
                    <a:lnTo>
                      <a:pt x="11030" y="20045"/>
                    </a:lnTo>
                    <a:lnTo>
                      <a:pt x="10494" y="21600"/>
                    </a:lnTo>
                    <a:lnTo>
                      <a:pt x="10494" y="21515"/>
                    </a:lnTo>
                    <a:lnTo>
                      <a:pt x="10455" y="21259"/>
                    </a:lnTo>
                    <a:lnTo>
                      <a:pt x="10302" y="20854"/>
                    </a:lnTo>
                    <a:lnTo>
                      <a:pt x="10187" y="20301"/>
                    </a:lnTo>
                    <a:lnTo>
                      <a:pt x="9957" y="19619"/>
                    </a:lnTo>
                    <a:lnTo>
                      <a:pt x="9651" y="18831"/>
                    </a:lnTo>
                    <a:lnTo>
                      <a:pt x="9230" y="17979"/>
                    </a:lnTo>
                    <a:lnTo>
                      <a:pt x="8732" y="17020"/>
                    </a:lnTo>
                    <a:lnTo>
                      <a:pt x="8081" y="15976"/>
                    </a:lnTo>
                    <a:lnTo>
                      <a:pt x="7353" y="14911"/>
                    </a:lnTo>
                    <a:lnTo>
                      <a:pt x="6472" y="13782"/>
                    </a:lnTo>
                    <a:lnTo>
                      <a:pt x="5438" y="12632"/>
                    </a:lnTo>
                    <a:lnTo>
                      <a:pt x="4251" y="11482"/>
                    </a:lnTo>
                    <a:lnTo>
                      <a:pt x="3332" y="10651"/>
                    </a:lnTo>
                    <a:lnTo>
                      <a:pt x="2528" y="9884"/>
                    </a:lnTo>
                    <a:lnTo>
                      <a:pt x="1800" y="9138"/>
                    </a:lnTo>
                    <a:lnTo>
                      <a:pt x="1187" y="8478"/>
                    </a:lnTo>
                    <a:lnTo>
                      <a:pt x="689" y="7882"/>
                    </a:lnTo>
                    <a:lnTo>
                      <a:pt x="345" y="7307"/>
                    </a:lnTo>
                    <a:lnTo>
                      <a:pt x="77" y="6795"/>
                    </a:lnTo>
                    <a:lnTo>
                      <a:pt x="0" y="5943"/>
                    </a:lnTo>
                    <a:lnTo>
                      <a:pt x="115" y="5112"/>
                    </a:lnTo>
                    <a:lnTo>
                      <a:pt x="460" y="4324"/>
                    </a:lnTo>
                    <a:lnTo>
                      <a:pt x="957" y="3536"/>
                    </a:lnTo>
                    <a:lnTo>
                      <a:pt x="1685" y="2791"/>
                    </a:lnTo>
                    <a:lnTo>
                      <a:pt x="2566" y="2109"/>
                    </a:lnTo>
                    <a:lnTo>
                      <a:pt x="3677" y="1491"/>
                    </a:lnTo>
                    <a:lnTo>
                      <a:pt x="4902" y="959"/>
                    </a:lnTo>
                    <a:lnTo>
                      <a:pt x="6243" y="533"/>
                    </a:lnTo>
                    <a:lnTo>
                      <a:pt x="7698" y="256"/>
                    </a:lnTo>
                    <a:lnTo>
                      <a:pt x="9230" y="43"/>
                    </a:lnTo>
                    <a:lnTo>
                      <a:pt x="10877" y="0"/>
                    </a:lnTo>
                    <a:close/>
                  </a:path>
                </a:pathLst>
              </a:custGeom>
              <a:solidFill>
                <a:srgbClr val="44546A"/>
              </a:solidFill>
              <a:ln w="12700" cap="flat">
                <a:noFill/>
                <a:miter lim="400000"/>
              </a:ln>
              <a:effectLst/>
            </p:spPr>
            <p:txBody>
              <a:bodyPr wrap="square" lIns="45719" tIns="45719" rIns="45719" bIns="45719" numCol="1" anchor="t">
                <a:noAutofit/>
              </a:bodyPr>
              <a:lstStyle/>
              <a:p/>
            </p:txBody>
          </p:sp>
        </p:grpSp>
        <p:grpSp>
          <p:nvGrpSpPr>
            <p:cNvPr id="395" name="Group 395"/>
            <p:cNvGrpSpPr/>
            <p:nvPr/>
          </p:nvGrpSpPr>
          <p:grpSpPr>
            <a:xfrm>
              <a:off x="6215532" y="2116592"/>
              <a:ext cx="421773" cy="758292"/>
              <a:chOff x="0" y="0"/>
              <a:chExt cx="421772" cy="758291"/>
            </a:xfrm>
          </p:grpSpPr>
          <p:sp>
            <p:nvSpPr>
              <p:cNvPr id="393" name="Shape 393"/>
              <p:cNvSpPr/>
              <p:nvPr/>
            </p:nvSpPr>
            <p:spPr>
              <a:xfrm>
                <a:off x="55007" y="53516"/>
                <a:ext cx="311467" cy="311467"/>
              </a:xfrm>
              <a:prstGeom prst="ellipse">
                <a:avLst/>
              </a:prstGeom>
              <a:solidFill>
                <a:srgbClr val="FFFFFF">
                  <a:alpha val="7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94" name="Shape 394"/>
              <p:cNvSpPr/>
              <p:nvPr/>
            </p:nvSpPr>
            <p:spPr>
              <a:xfrm>
                <a:off x="0" y="-1"/>
                <a:ext cx="421773" cy="758293"/>
              </a:xfrm>
              <a:custGeom>
                <a:avLst/>
                <a:gdLst/>
                <a:ahLst/>
                <a:cxnLst>
                  <a:cxn ang="0">
                    <a:pos x="wd2" y="hd2"/>
                  </a:cxn>
                  <a:cxn ang="5400000">
                    <a:pos x="wd2" y="hd2"/>
                  </a:cxn>
                  <a:cxn ang="10800000">
                    <a:pos x="wd2" y="hd2"/>
                  </a:cxn>
                  <a:cxn ang="16200000">
                    <a:pos x="wd2" y="hd2"/>
                  </a:cxn>
                </a:cxnLst>
                <a:rect l="0" t="0" r="r" b="b"/>
                <a:pathLst>
                  <a:path w="21600" h="21600" extrusionOk="0">
                    <a:moveTo>
                      <a:pt x="10877" y="1555"/>
                    </a:moveTo>
                    <a:lnTo>
                      <a:pt x="9421" y="1619"/>
                    </a:lnTo>
                    <a:lnTo>
                      <a:pt x="8081" y="1832"/>
                    </a:lnTo>
                    <a:lnTo>
                      <a:pt x="6855" y="2151"/>
                    </a:lnTo>
                    <a:lnTo>
                      <a:pt x="5706" y="2578"/>
                    </a:lnTo>
                    <a:lnTo>
                      <a:pt x="4749" y="3110"/>
                    </a:lnTo>
                    <a:lnTo>
                      <a:pt x="3945" y="3728"/>
                    </a:lnTo>
                    <a:lnTo>
                      <a:pt x="3370" y="4409"/>
                    </a:lnTo>
                    <a:lnTo>
                      <a:pt x="2949" y="5155"/>
                    </a:lnTo>
                    <a:lnTo>
                      <a:pt x="2834" y="5964"/>
                    </a:lnTo>
                    <a:lnTo>
                      <a:pt x="2911" y="6774"/>
                    </a:lnTo>
                    <a:lnTo>
                      <a:pt x="3255" y="7520"/>
                    </a:lnTo>
                    <a:lnTo>
                      <a:pt x="3830" y="8222"/>
                    </a:lnTo>
                    <a:lnTo>
                      <a:pt x="4596" y="8840"/>
                    </a:lnTo>
                    <a:lnTo>
                      <a:pt x="5591" y="9373"/>
                    </a:lnTo>
                    <a:lnTo>
                      <a:pt x="6664" y="9820"/>
                    </a:lnTo>
                    <a:lnTo>
                      <a:pt x="7928" y="10182"/>
                    </a:lnTo>
                    <a:lnTo>
                      <a:pt x="9230" y="10395"/>
                    </a:lnTo>
                    <a:lnTo>
                      <a:pt x="10685" y="10459"/>
                    </a:lnTo>
                    <a:lnTo>
                      <a:pt x="12102" y="10395"/>
                    </a:lnTo>
                    <a:lnTo>
                      <a:pt x="13481" y="10204"/>
                    </a:lnTo>
                    <a:lnTo>
                      <a:pt x="14745" y="9884"/>
                    </a:lnTo>
                    <a:lnTo>
                      <a:pt x="15817" y="9458"/>
                    </a:lnTo>
                    <a:lnTo>
                      <a:pt x="16813" y="8904"/>
                    </a:lnTo>
                    <a:lnTo>
                      <a:pt x="17617" y="8286"/>
                    </a:lnTo>
                    <a:lnTo>
                      <a:pt x="18230" y="7626"/>
                    </a:lnTo>
                    <a:lnTo>
                      <a:pt x="18613" y="6859"/>
                    </a:lnTo>
                    <a:lnTo>
                      <a:pt x="18766" y="6071"/>
                    </a:lnTo>
                    <a:lnTo>
                      <a:pt x="18613" y="5262"/>
                    </a:lnTo>
                    <a:lnTo>
                      <a:pt x="18268" y="4516"/>
                    </a:lnTo>
                    <a:lnTo>
                      <a:pt x="17694" y="3792"/>
                    </a:lnTo>
                    <a:lnTo>
                      <a:pt x="16928" y="3195"/>
                    </a:lnTo>
                    <a:lnTo>
                      <a:pt x="15970" y="2641"/>
                    </a:lnTo>
                    <a:lnTo>
                      <a:pt x="14860" y="2194"/>
                    </a:lnTo>
                    <a:lnTo>
                      <a:pt x="13672" y="1853"/>
                    </a:lnTo>
                    <a:lnTo>
                      <a:pt x="12294" y="1619"/>
                    </a:lnTo>
                    <a:lnTo>
                      <a:pt x="10877" y="1555"/>
                    </a:lnTo>
                    <a:close/>
                    <a:moveTo>
                      <a:pt x="10877" y="0"/>
                    </a:moveTo>
                    <a:lnTo>
                      <a:pt x="12485" y="64"/>
                    </a:lnTo>
                    <a:lnTo>
                      <a:pt x="13979" y="277"/>
                    </a:lnTo>
                    <a:lnTo>
                      <a:pt x="15434" y="575"/>
                    </a:lnTo>
                    <a:lnTo>
                      <a:pt x="16774" y="980"/>
                    </a:lnTo>
                    <a:lnTo>
                      <a:pt x="17962" y="1512"/>
                    </a:lnTo>
                    <a:lnTo>
                      <a:pt x="19034" y="2109"/>
                    </a:lnTo>
                    <a:lnTo>
                      <a:pt x="19915" y="2791"/>
                    </a:lnTo>
                    <a:lnTo>
                      <a:pt x="20604" y="3536"/>
                    </a:lnTo>
                    <a:lnTo>
                      <a:pt x="21140" y="4324"/>
                    </a:lnTo>
                    <a:lnTo>
                      <a:pt x="21485" y="5176"/>
                    </a:lnTo>
                    <a:lnTo>
                      <a:pt x="21600" y="6071"/>
                    </a:lnTo>
                    <a:lnTo>
                      <a:pt x="21447" y="6710"/>
                    </a:lnTo>
                    <a:lnTo>
                      <a:pt x="21179" y="7392"/>
                    </a:lnTo>
                    <a:lnTo>
                      <a:pt x="20757" y="8095"/>
                    </a:lnTo>
                    <a:lnTo>
                      <a:pt x="20068" y="8819"/>
                    </a:lnTo>
                    <a:lnTo>
                      <a:pt x="19379" y="9458"/>
                    </a:lnTo>
                    <a:lnTo>
                      <a:pt x="18613" y="10140"/>
                    </a:lnTo>
                    <a:lnTo>
                      <a:pt x="17732" y="10928"/>
                    </a:lnTo>
                    <a:lnTo>
                      <a:pt x="16851" y="11801"/>
                    </a:lnTo>
                    <a:lnTo>
                      <a:pt x="15932" y="12738"/>
                    </a:lnTo>
                    <a:lnTo>
                      <a:pt x="15013" y="13718"/>
                    </a:lnTo>
                    <a:lnTo>
                      <a:pt x="14055" y="14805"/>
                    </a:lnTo>
                    <a:lnTo>
                      <a:pt x="13174" y="15976"/>
                    </a:lnTo>
                    <a:lnTo>
                      <a:pt x="12370" y="17233"/>
                    </a:lnTo>
                    <a:lnTo>
                      <a:pt x="11643" y="18596"/>
                    </a:lnTo>
                    <a:lnTo>
                      <a:pt x="11030" y="20045"/>
                    </a:lnTo>
                    <a:lnTo>
                      <a:pt x="10494" y="21600"/>
                    </a:lnTo>
                    <a:lnTo>
                      <a:pt x="10494" y="21515"/>
                    </a:lnTo>
                    <a:lnTo>
                      <a:pt x="10455" y="21259"/>
                    </a:lnTo>
                    <a:lnTo>
                      <a:pt x="10302" y="20854"/>
                    </a:lnTo>
                    <a:lnTo>
                      <a:pt x="10187" y="20301"/>
                    </a:lnTo>
                    <a:lnTo>
                      <a:pt x="9957" y="19619"/>
                    </a:lnTo>
                    <a:lnTo>
                      <a:pt x="9651" y="18831"/>
                    </a:lnTo>
                    <a:lnTo>
                      <a:pt x="9230" y="17979"/>
                    </a:lnTo>
                    <a:lnTo>
                      <a:pt x="8732" y="17020"/>
                    </a:lnTo>
                    <a:lnTo>
                      <a:pt x="8081" y="15976"/>
                    </a:lnTo>
                    <a:lnTo>
                      <a:pt x="7353" y="14911"/>
                    </a:lnTo>
                    <a:lnTo>
                      <a:pt x="6472" y="13782"/>
                    </a:lnTo>
                    <a:lnTo>
                      <a:pt x="5438" y="12632"/>
                    </a:lnTo>
                    <a:lnTo>
                      <a:pt x="4251" y="11482"/>
                    </a:lnTo>
                    <a:lnTo>
                      <a:pt x="3332" y="10651"/>
                    </a:lnTo>
                    <a:lnTo>
                      <a:pt x="2528" y="9884"/>
                    </a:lnTo>
                    <a:lnTo>
                      <a:pt x="1800" y="9138"/>
                    </a:lnTo>
                    <a:lnTo>
                      <a:pt x="1187" y="8478"/>
                    </a:lnTo>
                    <a:lnTo>
                      <a:pt x="689" y="7882"/>
                    </a:lnTo>
                    <a:lnTo>
                      <a:pt x="345" y="7307"/>
                    </a:lnTo>
                    <a:lnTo>
                      <a:pt x="77" y="6795"/>
                    </a:lnTo>
                    <a:lnTo>
                      <a:pt x="0" y="5943"/>
                    </a:lnTo>
                    <a:lnTo>
                      <a:pt x="115" y="5112"/>
                    </a:lnTo>
                    <a:lnTo>
                      <a:pt x="460" y="4324"/>
                    </a:lnTo>
                    <a:lnTo>
                      <a:pt x="957" y="3536"/>
                    </a:lnTo>
                    <a:lnTo>
                      <a:pt x="1685" y="2791"/>
                    </a:lnTo>
                    <a:lnTo>
                      <a:pt x="2566" y="2109"/>
                    </a:lnTo>
                    <a:lnTo>
                      <a:pt x="3677" y="1491"/>
                    </a:lnTo>
                    <a:lnTo>
                      <a:pt x="4902" y="959"/>
                    </a:lnTo>
                    <a:lnTo>
                      <a:pt x="6243" y="533"/>
                    </a:lnTo>
                    <a:lnTo>
                      <a:pt x="7698" y="256"/>
                    </a:lnTo>
                    <a:lnTo>
                      <a:pt x="9230" y="43"/>
                    </a:lnTo>
                    <a:lnTo>
                      <a:pt x="10877" y="0"/>
                    </a:lnTo>
                    <a:close/>
                  </a:path>
                </a:pathLst>
              </a:custGeom>
              <a:solidFill>
                <a:srgbClr val="44546A"/>
              </a:solidFill>
              <a:ln w="12700" cap="flat">
                <a:noFill/>
                <a:miter lim="400000"/>
              </a:ln>
              <a:effectLst/>
            </p:spPr>
            <p:txBody>
              <a:bodyPr wrap="square" lIns="45719" tIns="45719" rIns="45719" bIns="45719" numCol="1" anchor="t">
                <a:noAutofit/>
              </a:bodyPr>
              <a:lstStyle/>
              <a:p/>
            </p:txBody>
          </p:sp>
        </p:grpSp>
        <p:grpSp>
          <p:nvGrpSpPr>
            <p:cNvPr id="398" name="Group 398"/>
            <p:cNvGrpSpPr/>
            <p:nvPr/>
          </p:nvGrpSpPr>
          <p:grpSpPr>
            <a:xfrm>
              <a:off x="5064770" y="46324"/>
              <a:ext cx="1236942" cy="602464"/>
              <a:chOff x="0" y="28447"/>
              <a:chExt cx="1236941" cy="602463"/>
            </a:xfrm>
          </p:grpSpPr>
          <p:sp>
            <p:nvSpPr>
              <p:cNvPr id="396" name="Shape 396"/>
              <p:cNvSpPr/>
              <p:nvPr/>
            </p:nvSpPr>
            <p:spPr>
              <a:xfrm rot="4094236" flipH="1">
                <a:off x="451728" y="-225781"/>
                <a:ext cx="204537" cy="1111369"/>
              </a:xfrm>
              <a:custGeom>
                <a:avLst/>
                <a:gdLst/>
                <a:ahLst/>
                <a:cxnLst>
                  <a:cxn ang="0">
                    <a:pos x="wd2" y="hd2"/>
                  </a:cxn>
                  <a:cxn ang="5400000">
                    <a:pos x="wd2" y="hd2"/>
                  </a:cxn>
                  <a:cxn ang="10800000">
                    <a:pos x="wd2" y="hd2"/>
                  </a:cxn>
                  <a:cxn ang="16200000">
                    <a:pos x="wd2" y="hd2"/>
                  </a:cxn>
                </a:cxnLst>
                <a:rect l="0" t="0" r="r" b="b"/>
                <a:pathLst>
                  <a:path w="16413" h="21600" extrusionOk="0">
                    <a:moveTo>
                      <a:pt x="8032" y="0"/>
                    </a:moveTo>
                    <a:lnTo>
                      <a:pt x="8032" y="0"/>
                    </a:lnTo>
                    <a:cubicBezTo>
                      <a:pt x="21600" y="7025"/>
                      <a:pt x="18533" y="15275"/>
                      <a:pt x="0" y="21600"/>
                    </a:cubicBezTo>
                  </a:path>
                </a:pathLst>
              </a:custGeom>
              <a:noFill/>
              <a:ln w="19050" cap="flat">
                <a:solidFill>
                  <a:srgbClr val="808080"/>
                </a:solidFill>
                <a:prstDash val="solid"/>
                <a:miter lim="800000"/>
              </a:ln>
              <a:effectLst/>
            </p:spPr>
            <p:txBody>
              <a:bodyPr wrap="square" lIns="45719" tIns="45719" rIns="45719" bIns="45719" numCol="1" anchor="ctr">
                <a:noAutofit/>
              </a:bodyPr>
              <a:lstStyle/>
              <a:p>
                <a:pPr algn="ctr"/>
              </a:p>
            </p:txBody>
          </p:sp>
          <p:sp>
            <p:nvSpPr>
              <p:cNvPr id="397" name="Shape 397"/>
              <p:cNvSpPr/>
              <p:nvPr/>
            </p:nvSpPr>
            <p:spPr>
              <a:xfrm rot="6377298" flipH="1">
                <a:off x="1039852" y="69849"/>
                <a:ext cx="197054" cy="147791"/>
              </a:xfrm>
              <a:prstGeom prst="triangle">
                <a:avLst/>
              </a:prstGeom>
              <a:solidFill>
                <a:srgbClr val="80808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401" name="Group 401"/>
            <p:cNvGrpSpPr/>
            <p:nvPr/>
          </p:nvGrpSpPr>
          <p:grpSpPr>
            <a:xfrm>
              <a:off x="1026823" y="651279"/>
              <a:ext cx="1246527" cy="858564"/>
              <a:chOff x="11017" y="0"/>
              <a:chExt cx="1246526" cy="858562"/>
            </a:xfrm>
          </p:grpSpPr>
          <p:sp>
            <p:nvSpPr>
              <p:cNvPr id="399" name="Shape 399"/>
              <p:cNvSpPr/>
              <p:nvPr/>
            </p:nvSpPr>
            <p:spPr>
              <a:xfrm rot="17505764">
                <a:off x="441993" y="-47656"/>
                <a:ext cx="543649" cy="953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13389" y="4520"/>
                      <a:pt x="21600" y="12731"/>
                      <a:pt x="21600" y="21600"/>
                    </a:cubicBezTo>
                  </a:path>
                </a:pathLst>
              </a:custGeom>
              <a:noFill/>
              <a:ln w="19050" cap="flat">
                <a:solidFill>
                  <a:srgbClr val="808080"/>
                </a:solidFill>
                <a:prstDash val="solid"/>
                <a:miter lim="800000"/>
              </a:ln>
              <a:effectLst/>
            </p:spPr>
            <p:txBody>
              <a:bodyPr wrap="square" lIns="45719" tIns="45719" rIns="45719" bIns="45719" numCol="1" anchor="ctr">
                <a:noAutofit/>
              </a:bodyPr>
              <a:lstStyle/>
              <a:p>
                <a:pPr algn="ctr"/>
              </a:p>
            </p:txBody>
          </p:sp>
          <p:sp>
            <p:nvSpPr>
              <p:cNvPr id="400" name="Shape 400"/>
              <p:cNvSpPr/>
              <p:nvPr/>
            </p:nvSpPr>
            <p:spPr>
              <a:xfrm rot="13422702">
                <a:off x="34772" y="481077"/>
                <a:ext cx="197053" cy="147791"/>
              </a:xfrm>
              <a:prstGeom prst="triangle">
                <a:avLst/>
              </a:prstGeom>
              <a:solidFill>
                <a:srgbClr val="80808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402" name="Shape 402"/>
            <p:cNvSpPr/>
            <p:nvPr/>
          </p:nvSpPr>
          <p:spPr>
            <a:xfrm>
              <a:off x="8653371" y="1646107"/>
              <a:ext cx="2133872" cy="350662"/>
            </a:xfrm>
            <a:prstGeom prst="rect">
              <a:avLst/>
            </a:prstGeom>
            <a:noFill/>
            <a:ln w="12700" cap="flat">
              <a:noFill/>
              <a:miter lim="400000"/>
            </a:ln>
            <a:effectLst/>
          </p:spPr>
          <p:txBody>
            <a:bodyPr wrap="square" lIns="45719" tIns="45719" rIns="45719" bIns="45719" numCol="1" anchor="t">
              <a:spAutoFit/>
            </a:bodyPr>
            <a:lstStyle>
              <a:lvl1pPr>
                <a:defRPr>
                  <a:solidFill>
                    <a:srgbClr val="0070C0"/>
                  </a:solidFill>
                  <a:latin typeface="Arial" panose="020B0604020202020204"/>
                  <a:ea typeface="Arial" panose="020B0604020202020204"/>
                  <a:cs typeface="Arial" panose="020B0604020202020204"/>
                  <a:sym typeface="Arial" panose="020B0604020202020204"/>
                </a:defRPr>
              </a:lvl1pPr>
            </a:lstStyle>
            <a:p>
              <a:r>
                <a:t>Japan</a:t>
              </a:r>
            </a:p>
          </p:txBody>
        </p:sp>
        <p:grpSp>
          <p:nvGrpSpPr>
            <p:cNvPr id="405" name="Group 405"/>
            <p:cNvGrpSpPr/>
            <p:nvPr/>
          </p:nvGrpSpPr>
          <p:grpSpPr>
            <a:xfrm>
              <a:off x="7361435" y="1676223"/>
              <a:ext cx="1291397" cy="302813"/>
              <a:chOff x="0" y="21980"/>
              <a:chExt cx="1291396" cy="302812"/>
            </a:xfrm>
          </p:grpSpPr>
          <p:sp>
            <p:nvSpPr>
              <p:cNvPr id="403" name="Shape 403"/>
              <p:cNvSpPr/>
              <p:nvPr/>
            </p:nvSpPr>
            <p:spPr>
              <a:xfrm rot="5093082" flipH="1">
                <a:off x="460320" y="-382298"/>
                <a:ext cx="204538" cy="1111369"/>
              </a:xfrm>
              <a:custGeom>
                <a:avLst/>
                <a:gdLst/>
                <a:ahLst/>
                <a:cxnLst>
                  <a:cxn ang="0">
                    <a:pos x="wd2" y="hd2"/>
                  </a:cxn>
                  <a:cxn ang="5400000">
                    <a:pos x="wd2" y="hd2"/>
                  </a:cxn>
                  <a:cxn ang="10800000">
                    <a:pos x="wd2" y="hd2"/>
                  </a:cxn>
                  <a:cxn ang="16200000">
                    <a:pos x="wd2" y="hd2"/>
                  </a:cxn>
                </a:cxnLst>
                <a:rect l="0" t="0" r="r" b="b"/>
                <a:pathLst>
                  <a:path w="16413" h="21600" extrusionOk="0">
                    <a:moveTo>
                      <a:pt x="8032" y="0"/>
                    </a:moveTo>
                    <a:lnTo>
                      <a:pt x="8032" y="0"/>
                    </a:lnTo>
                    <a:cubicBezTo>
                      <a:pt x="21600" y="7025"/>
                      <a:pt x="18533" y="15275"/>
                      <a:pt x="0" y="21600"/>
                    </a:cubicBezTo>
                  </a:path>
                </a:pathLst>
              </a:custGeom>
              <a:noFill/>
              <a:ln w="19050" cap="flat">
                <a:solidFill>
                  <a:srgbClr val="808080"/>
                </a:solidFill>
                <a:prstDash val="solid"/>
                <a:miter lim="800000"/>
              </a:ln>
              <a:effectLst/>
            </p:spPr>
            <p:txBody>
              <a:bodyPr wrap="square" lIns="45719" tIns="45719" rIns="45719" bIns="45719" numCol="1" anchor="ctr">
                <a:noAutofit/>
              </a:bodyPr>
              <a:lstStyle/>
              <a:p>
                <a:pPr algn="ctr"/>
              </a:p>
            </p:txBody>
          </p:sp>
          <p:sp>
            <p:nvSpPr>
              <p:cNvPr id="404" name="Shape 404"/>
              <p:cNvSpPr/>
              <p:nvPr/>
            </p:nvSpPr>
            <p:spPr>
              <a:xfrm rot="7376144" flipH="1">
                <a:off x="1077282" y="88549"/>
                <a:ext cx="197054" cy="147791"/>
              </a:xfrm>
              <a:prstGeom prst="triangle">
                <a:avLst/>
              </a:prstGeom>
              <a:solidFill>
                <a:srgbClr val="80808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408" name="Group 408"/>
            <p:cNvGrpSpPr/>
            <p:nvPr/>
          </p:nvGrpSpPr>
          <p:grpSpPr>
            <a:xfrm>
              <a:off x="6428471" y="1466406"/>
              <a:ext cx="421773" cy="758292"/>
              <a:chOff x="0" y="0"/>
              <a:chExt cx="421772" cy="758291"/>
            </a:xfrm>
          </p:grpSpPr>
          <p:sp>
            <p:nvSpPr>
              <p:cNvPr id="406" name="Shape 406"/>
              <p:cNvSpPr/>
              <p:nvPr/>
            </p:nvSpPr>
            <p:spPr>
              <a:xfrm>
                <a:off x="55007" y="53516"/>
                <a:ext cx="311467" cy="311467"/>
              </a:xfrm>
              <a:prstGeom prst="ellipse">
                <a:avLst/>
              </a:prstGeom>
              <a:solidFill>
                <a:srgbClr val="FFFFFF">
                  <a:alpha val="7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07" name="Shape 407"/>
              <p:cNvSpPr/>
              <p:nvPr/>
            </p:nvSpPr>
            <p:spPr>
              <a:xfrm>
                <a:off x="0" y="-1"/>
                <a:ext cx="421773" cy="758293"/>
              </a:xfrm>
              <a:custGeom>
                <a:avLst/>
                <a:gdLst/>
                <a:ahLst/>
                <a:cxnLst>
                  <a:cxn ang="0">
                    <a:pos x="wd2" y="hd2"/>
                  </a:cxn>
                  <a:cxn ang="5400000">
                    <a:pos x="wd2" y="hd2"/>
                  </a:cxn>
                  <a:cxn ang="10800000">
                    <a:pos x="wd2" y="hd2"/>
                  </a:cxn>
                  <a:cxn ang="16200000">
                    <a:pos x="wd2" y="hd2"/>
                  </a:cxn>
                </a:cxnLst>
                <a:rect l="0" t="0" r="r" b="b"/>
                <a:pathLst>
                  <a:path w="21600" h="21600" extrusionOk="0">
                    <a:moveTo>
                      <a:pt x="10877" y="1555"/>
                    </a:moveTo>
                    <a:lnTo>
                      <a:pt x="9421" y="1619"/>
                    </a:lnTo>
                    <a:lnTo>
                      <a:pt x="8081" y="1832"/>
                    </a:lnTo>
                    <a:lnTo>
                      <a:pt x="6855" y="2151"/>
                    </a:lnTo>
                    <a:lnTo>
                      <a:pt x="5706" y="2578"/>
                    </a:lnTo>
                    <a:lnTo>
                      <a:pt x="4749" y="3110"/>
                    </a:lnTo>
                    <a:lnTo>
                      <a:pt x="3945" y="3728"/>
                    </a:lnTo>
                    <a:lnTo>
                      <a:pt x="3370" y="4409"/>
                    </a:lnTo>
                    <a:lnTo>
                      <a:pt x="2949" y="5155"/>
                    </a:lnTo>
                    <a:lnTo>
                      <a:pt x="2834" y="5964"/>
                    </a:lnTo>
                    <a:lnTo>
                      <a:pt x="2911" y="6774"/>
                    </a:lnTo>
                    <a:lnTo>
                      <a:pt x="3255" y="7520"/>
                    </a:lnTo>
                    <a:lnTo>
                      <a:pt x="3830" y="8222"/>
                    </a:lnTo>
                    <a:lnTo>
                      <a:pt x="4596" y="8840"/>
                    </a:lnTo>
                    <a:lnTo>
                      <a:pt x="5591" y="9373"/>
                    </a:lnTo>
                    <a:lnTo>
                      <a:pt x="6664" y="9820"/>
                    </a:lnTo>
                    <a:lnTo>
                      <a:pt x="7928" y="10182"/>
                    </a:lnTo>
                    <a:lnTo>
                      <a:pt x="9230" y="10395"/>
                    </a:lnTo>
                    <a:lnTo>
                      <a:pt x="10685" y="10459"/>
                    </a:lnTo>
                    <a:lnTo>
                      <a:pt x="12102" y="10395"/>
                    </a:lnTo>
                    <a:lnTo>
                      <a:pt x="13481" y="10204"/>
                    </a:lnTo>
                    <a:lnTo>
                      <a:pt x="14745" y="9884"/>
                    </a:lnTo>
                    <a:lnTo>
                      <a:pt x="15817" y="9458"/>
                    </a:lnTo>
                    <a:lnTo>
                      <a:pt x="16813" y="8904"/>
                    </a:lnTo>
                    <a:lnTo>
                      <a:pt x="17617" y="8286"/>
                    </a:lnTo>
                    <a:lnTo>
                      <a:pt x="18230" y="7626"/>
                    </a:lnTo>
                    <a:lnTo>
                      <a:pt x="18613" y="6859"/>
                    </a:lnTo>
                    <a:lnTo>
                      <a:pt x="18766" y="6071"/>
                    </a:lnTo>
                    <a:lnTo>
                      <a:pt x="18613" y="5262"/>
                    </a:lnTo>
                    <a:lnTo>
                      <a:pt x="18268" y="4516"/>
                    </a:lnTo>
                    <a:lnTo>
                      <a:pt x="17694" y="3792"/>
                    </a:lnTo>
                    <a:lnTo>
                      <a:pt x="16928" y="3195"/>
                    </a:lnTo>
                    <a:lnTo>
                      <a:pt x="15970" y="2641"/>
                    </a:lnTo>
                    <a:lnTo>
                      <a:pt x="14860" y="2194"/>
                    </a:lnTo>
                    <a:lnTo>
                      <a:pt x="13672" y="1853"/>
                    </a:lnTo>
                    <a:lnTo>
                      <a:pt x="12294" y="1619"/>
                    </a:lnTo>
                    <a:lnTo>
                      <a:pt x="10877" y="1555"/>
                    </a:lnTo>
                    <a:close/>
                    <a:moveTo>
                      <a:pt x="10877" y="0"/>
                    </a:moveTo>
                    <a:lnTo>
                      <a:pt x="12485" y="64"/>
                    </a:lnTo>
                    <a:lnTo>
                      <a:pt x="13979" y="277"/>
                    </a:lnTo>
                    <a:lnTo>
                      <a:pt x="15434" y="575"/>
                    </a:lnTo>
                    <a:lnTo>
                      <a:pt x="16774" y="980"/>
                    </a:lnTo>
                    <a:lnTo>
                      <a:pt x="17962" y="1512"/>
                    </a:lnTo>
                    <a:lnTo>
                      <a:pt x="19034" y="2109"/>
                    </a:lnTo>
                    <a:lnTo>
                      <a:pt x="19915" y="2791"/>
                    </a:lnTo>
                    <a:lnTo>
                      <a:pt x="20604" y="3536"/>
                    </a:lnTo>
                    <a:lnTo>
                      <a:pt x="21140" y="4324"/>
                    </a:lnTo>
                    <a:lnTo>
                      <a:pt x="21485" y="5176"/>
                    </a:lnTo>
                    <a:lnTo>
                      <a:pt x="21600" y="6071"/>
                    </a:lnTo>
                    <a:lnTo>
                      <a:pt x="21447" y="6710"/>
                    </a:lnTo>
                    <a:lnTo>
                      <a:pt x="21179" y="7392"/>
                    </a:lnTo>
                    <a:lnTo>
                      <a:pt x="20757" y="8095"/>
                    </a:lnTo>
                    <a:lnTo>
                      <a:pt x="20068" y="8819"/>
                    </a:lnTo>
                    <a:lnTo>
                      <a:pt x="19379" y="9458"/>
                    </a:lnTo>
                    <a:lnTo>
                      <a:pt x="18613" y="10140"/>
                    </a:lnTo>
                    <a:lnTo>
                      <a:pt x="17732" y="10928"/>
                    </a:lnTo>
                    <a:lnTo>
                      <a:pt x="16851" y="11801"/>
                    </a:lnTo>
                    <a:lnTo>
                      <a:pt x="15932" y="12738"/>
                    </a:lnTo>
                    <a:lnTo>
                      <a:pt x="15013" y="13718"/>
                    </a:lnTo>
                    <a:lnTo>
                      <a:pt x="14055" y="14805"/>
                    </a:lnTo>
                    <a:lnTo>
                      <a:pt x="13174" y="15976"/>
                    </a:lnTo>
                    <a:lnTo>
                      <a:pt x="12370" y="17233"/>
                    </a:lnTo>
                    <a:lnTo>
                      <a:pt x="11643" y="18596"/>
                    </a:lnTo>
                    <a:lnTo>
                      <a:pt x="11030" y="20045"/>
                    </a:lnTo>
                    <a:lnTo>
                      <a:pt x="10494" y="21600"/>
                    </a:lnTo>
                    <a:lnTo>
                      <a:pt x="10494" y="21515"/>
                    </a:lnTo>
                    <a:lnTo>
                      <a:pt x="10455" y="21259"/>
                    </a:lnTo>
                    <a:lnTo>
                      <a:pt x="10302" y="20854"/>
                    </a:lnTo>
                    <a:lnTo>
                      <a:pt x="10187" y="20301"/>
                    </a:lnTo>
                    <a:lnTo>
                      <a:pt x="9957" y="19619"/>
                    </a:lnTo>
                    <a:lnTo>
                      <a:pt x="9651" y="18831"/>
                    </a:lnTo>
                    <a:lnTo>
                      <a:pt x="9230" y="17979"/>
                    </a:lnTo>
                    <a:lnTo>
                      <a:pt x="8732" y="17020"/>
                    </a:lnTo>
                    <a:lnTo>
                      <a:pt x="8081" y="15976"/>
                    </a:lnTo>
                    <a:lnTo>
                      <a:pt x="7353" y="14911"/>
                    </a:lnTo>
                    <a:lnTo>
                      <a:pt x="6472" y="13782"/>
                    </a:lnTo>
                    <a:lnTo>
                      <a:pt x="5438" y="12632"/>
                    </a:lnTo>
                    <a:lnTo>
                      <a:pt x="4251" y="11482"/>
                    </a:lnTo>
                    <a:lnTo>
                      <a:pt x="3332" y="10651"/>
                    </a:lnTo>
                    <a:lnTo>
                      <a:pt x="2528" y="9884"/>
                    </a:lnTo>
                    <a:lnTo>
                      <a:pt x="1800" y="9138"/>
                    </a:lnTo>
                    <a:lnTo>
                      <a:pt x="1187" y="8478"/>
                    </a:lnTo>
                    <a:lnTo>
                      <a:pt x="689" y="7882"/>
                    </a:lnTo>
                    <a:lnTo>
                      <a:pt x="345" y="7307"/>
                    </a:lnTo>
                    <a:lnTo>
                      <a:pt x="77" y="6795"/>
                    </a:lnTo>
                    <a:lnTo>
                      <a:pt x="0" y="5943"/>
                    </a:lnTo>
                    <a:lnTo>
                      <a:pt x="115" y="5112"/>
                    </a:lnTo>
                    <a:lnTo>
                      <a:pt x="460" y="4324"/>
                    </a:lnTo>
                    <a:lnTo>
                      <a:pt x="957" y="3536"/>
                    </a:lnTo>
                    <a:lnTo>
                      <a:pt x="1685" y="2791"/>
                    </a:lnTo>
                    <a:lnTo>
                      <a:pt x="2566" y="2109"/>
                    </a:lnTo>
                    <a:lnTo>
                      <a:pt x="3677" y="1491"/>
                    </a:lnTo>
                    <a:lnTo>
                      <a:pt x="4902" y="959"/>
                    </a:lnTo>
                    <a:lnTo>
                      <a:pt x="6243" y="533"/>
                    </a:lnTo>
                    <a:lnTo>
                      <a:pt x="7698" y="256"/>
                    </a:lnTo>
                    <a:lnTo>
                      <a:pt x="9230" y="43"/>
                    </a:lnTo>
                    <a:lnTo>
                      <a:pt x="10877" y="0"/>
                    </a:lnTo>
                    <a:close/>
                  </a:path>
                </a:pathLst>
              </a:custGeom>
              <a:solidFill>
                <a:srgbClr val="44546A"/>
              </a:solidFill>
              <a:ln w="12700" cap="flat">
                <a:noFill/>
                <a:miter lim="400000"/>
              </a:ln>
              <a:effectLst/>
            </p:spPr>
            <p:txBody>
              <a:bodyPr wrap="square" lIns="45719" tIns="45719" rIns="45719" bIns="45719" numCol="1" anchor="t">
                <a:noAutofit/>
              </a:bodyPr>
              <a:lstStyle/>
              <a:p/>
            </p:txBody>
          </p:sp>
        </p:grpSp>
        <p:sp>
          <p:nvSpPr>
            <p:cNvPr id="409" name="Shape 409"/>
            <p:cNvSpPr/>
            <p:nvPr/>
          </p:nvSpPr>
          <p:spPr>
            <a:xfrm>
              <a:off x="7671465" y="2589387"/>
              <a:ext cx="2133872" cy="350662"/>
            </a:xfrm>
            <a:prstGeom prst="rect">
              <a:avLst/>
            </a:prstGeom>
            <a:noFill/>
            <a:ln w="12700" cap="flat">
              <a:noFill/>
              <a:miter lim="400000"/>
            </a:ln>
            <a:effectLst/>
          </p:spPr>
          <p:txBody>
            <a:bodyPr wrap="square" lIns="45719" tIns="45719" rIns="45719" bIns="45719" numCol="1" anchor="t">
              <a:spAutoFit/>
            </a:bodyPr>
            <a:lstStyle>
              <a:lvl1pPr>
                <a:defRPr>
                  <a:solidFill>
                    <a:srgbClr val="0070C0"/>
                  </a:solidFill>
                  <a:latin typeface="Arial" panose="020B0604020202020204"/>
                  <a:ea typeface="Arial" panose="020B0604020202020204"/>
                  <a:cs typeface="Arial" panose="020B0604020202020204"/>
                  <a:sym typeface="Arial" panose="020B0604020202020204"/>
                </a:defRPr>
              </a:lvl1pPr>
            </a:lstStyle>
            <a:p>
              <a:r>
                <a:t>China</a:t>
              </a:r>
            </a:p>
          </p:txBody>
        </p:sp>
        <p:grpSp>
          <p:nvGrpSpPr>
            <p:cNvPr id="412" name="Group 412"/>
            <p:cNvGrpSpPr/>
            <p:nvPr/>
          </p:nvGrpSpPr>
          <p:grpSpPr>
            <a:xfrm>
              <a:off x="6655872" y="2158410"/>
              <a:ext cx="1274305" cy="521344"/>
              <a:chOff x="0" y="0"/>
              <a:chExt cx="1274303" cy="521343"/>
            </a:xfrm>
          </p:grpSpPr>
          <p:sp>
            <p:nvSpPr>
              <p:cNvPr id="410" name="Shape 410"/>
              <p:cNvSpPr/>
              <p:nvPr/>
            </p:nvSpPr>
            <p:spPr>
              <a:xfrm rot="6170471" flipH="1">
                <a:off x="462247" y="-332474"/>
                <a:ext cx="204538" cy="1111370"/>
              </a:xfrm>
              <a:custGeom>
                <a:avLst/>
                <a:gdLst/>
                <a:ahLst/>
                <a:cxnLst>
                  <a:cxn ang="0">
                    <a:pos x="wd2" y="hd2"/>
                  </a:cxn>
                  <a:cxn ang="5400000">
                    <a:pos x="wd2" y="hd2"/>
                  </a:cxn>
                  <a:cxn ang="10800000">
                    <a:pos x="wd2" y="hd2"/>
                  </a:cxn>
                  <a:cxn ang="16200000">
                    <a:pos x="wd2" y="hd2"/>
                  </a:cxn>
                </a:cxnLst>
                <a:rect l="0" t="0" r="r" b="b"/>
                <a:pathLst>
                  <a:path w="16413" h="21600" extrusionOk="0">
                    <a:moveTo>
                      <a:pt x="8032" y="0"/>
                    </a:moveTo>
                    <a:lnTo>
                      <a:pt x="8032" y="0"/>
                    </a:lnTo>
                    <a:cubicBezTo>
                      <a:pt x="21600" y="7025"/>
                      <a:pt x="18533" y="15275"/>
                      <a:pt x="0" y="21600"/>
                    </a:cubicBezTo>
                  </a:path>
                </a:pathLst>
              </a:custGeom>
              <a:noFill/>
              <a:ln w="19050" cap="flat">
                <a:solidFill>
                  <a:srgbClr val="808080"/>
                </a:solidFill>
                <a:prstDash val="solid"/>
                <a:miter lim="800000"/>
              </a:ln>
              <a:effectLst/>
            </p:spPr>
            <p:txBody>
              <a:bodyPr wrap="square" lIns="45719" tIns="45719" rIns="45719" bIns="45719" numCol="1" anchor="ctr">
                <a:noAutofit/>
              </a:bodyPr>
              <a:lstStyle/>
              <a:p>
                <a:pPr algn="ctr"/>
              </a:p>
            </p:txBody>
          </p:sp>
          <p:sp>
            <p:nvSpPr>
              <p:cNvPr id="411" name="Shape 411"/>
              <p:cNvSpPr/>
              <p:nvPr/>
            </p:nvSpPr>
            <p:spPr>
              <a:xfrm rot="8453533" flipH="1">
                <a:off x="1052713" y="327959"/>
                <a:ext cx="197053" cy="147792"/>
              </a:xfrm>
              <a:prstGeom prst="triangle">
                <a:avLst/>
              </a:prstGeom>
              <a:solidFill>
                <a:srgbClr val="80808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415" name="Group 415"/>
            <p:cNvGrpSpPr/>
            <p:nvPr/>
          </p:nvGrpSpPr>
          <p:grpSpPr>
            <a:xfrm>
              <a:off x="5333886" y="2748223"/>
              <a:ext cx="1116836" cy="710632"/>
              <a:chOff x="13857" y="0"/>
              <a:chExt cx="1116835" cy="710630"/>
            </a:xfrm>
          </p:grpSpPr>
          <p:sp>
            <p:nvSpPr>
              <p:cNvPr id="413" name="Shape 413"/>
              <p:cNvSpPr/>
              <p:nvPr/>
            </p:nvSpPr>
            <p:spPr>
              <a:xfrm rot="16359785">
                <a:off x="369817" y="-183247"/>
                <a:ext cx="543650" cy="953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13389" y="4520"/>
                      <a:pt x="21600" y="12731"/>
                      <a:pt x="21600" y="21600"/>
                    </a:cubicBezTo>
                  </a:path>
                </a:pathLst>
              </a:custGeom>
              <a:noFill/>
              <a:ln w="19050" cap="flat">
                <a:solidFill>
                  <a:srgbClr val="808080"/>
                </a:solidFill>
                <a:prstDash val="solid"/>
                <a:miter lim="800000"/>
              </a:ln>
              <a:effectLst/>
            </p:spPr>
            <p:txBody>
              <a:bodyPr wrap="square" lIns="45719" tIns="45719" rIns="45719" bIns="45719" numCol="1" anchor="ctr">
                <a:noAutofit/>
              </a:bodyPr>
              <a:lstStyle/>
              <a:p>
                <a:pPr algn="ctr"/>
              </a:p>
            </p:txBody>
          </p:sp>
          <p:sp>
            <p:nvSpPr>
              <p:cNvPr id="414" name="Shape 414"/>
              <p:cNvSpPr/>
              <p:nvPr/>
            </p:nvSpPr>
            <p:spPr>
              <a:xfrm rot="12276724">
                <a:off x="35681" y="528520"/>
                <a:ext cx="197053" cy="147791"/>
              </a:xfrm>
              <a:prstGeom prst="triangle">
                <a:avLst/>
              </a:prstGeom>
              <a:solidFill>
                <a:srgbClr val="80808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sp>
        <p:nvSpPr>
          <p:cNvPr id="417" name="Shape 417"/>
          <p:cNvSpPr/>
          <p:nvPr/>
        </p:nvSpPr>
        <p:spPr>
          <a:xfrm>
            <a:off x="312056" y="1208950"/>
            <a:ext cx="11567888" cy="5307965"/>
          </a:xfrm>
          <a:prstGeom prst="rect">
            <a:avLst/>
          </a:prstGeom>
          <a:ln w="12700">
            <a:solidFill>
              <a:srgbClr val="D8D4BA"/>
            </a:solidFill>
            <a:miter/>
          </a:ln>
        </p:spPr>
        <p:txBody>
          <a:bodyPr lIns="45719" rIns="45719" anchor="ctr"/>
          <a:lstStyle/>
          <a:p>
            <a:pPr algn="ctr">
              <a:defRPr>
                <a:solidFill>
                  <a:srgbClr val="FFFFFF"/>
                </a:solidFill>
              </a:defRPr>
            </a:pPr>
          </a:p>
        </p:txBody>
      </p:sp>
      <p:sp>
        <p:nvSpPr>
          <p:cNvPr id="418" name="Shape 418"/>
          <p:cNvSpPr>
            <a:spLocks noGrp="1"/>
          </p:cNvSpPr>
          <p:nvPr>
            <p:ph type="title"/>
          </p:nvPr>
        </p:nvSpPr>
        <p:spPr>
          <a:xfrm>
            <a:off x="312056" y="274639"/>
            <a:ext cx="11567888" cy="711082"/>
          </a:xfrm>
          <a:prstGeom prst="rect">
            <a:avLst/>
          </a:prstGeom>
        </p:spPr>
        <p:txBody>
          <a:bodyPr/>
          <a:lstStyle>
            <a:lvl1pPr defTabSz="850265">
              <a:defRPr sz="4090">
                <a:solidFill>
                  <a:srgbClr val="C00000"/>
                </a:solidFill>
              </a:defRPr>
            </a:lvl1pPr>
          </a:lstStyle>
          <a:p>
            <a:r>
              <a:rPr b="1" dirty="0"/>
              <a:t>Top of the PISA </a:t>
            </a:r>
            <a:r>
              <a:rPr b="1" dirty="0" smtClean="0"/>
              <a:t>league</a:t>
            </a:r>
            <a:r>
              <a:rPr lang="en-GB" b="1" dirty="0" smtClean="0"/>
              <a:t>: maths, science, reading at 15</a:t>
            </a:r>
            <a:endParaRPr b="1"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75614" y="2011464"/>
            <a:ext cx="4413366" cy="3391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HelveticaNeueLT Com 45 Lt" panose="020B0403020202020204" pitchFamily="34" charset="0"/>
              </a:rPr>
              <a:t>CleverLands</a:t>
            </a:r>
            <a:r>
              <a:rPr lang="en-US" sz="2800" b="1" dirty="0" smtClean="0">
                <a:solidFill>
                  <a:schemeClr val="tx1"/>
                </a:solidFill>
                <a:latin typeface="HelveticaNeueLT Com 45 Lt" panose="020B0403020202020204" pitchFamily="34" charset="0"/>
              </a:rPr>
              <a:t> </a:t>
            </a:r>
            <a:endParaRPr lang="en-US" sz="2800" b="1" dirty="0" smtClean="0">
              <a:solidFill>
                <a:schemeClr val="tx1"/>
              </a:solidFill>
              <a:latin typeface="HelveticaNeueLT Com 45 Lt" panose="020B0403020202020204" pitchFamily="34" charset="0"/>
            </a:endParaRPr>
          </a:p>
          <a:p>
            <a:pPr algn="ctr"/>
            <a:endParaRPr lang="en-US" sz="2800" b="1" dirty="0">
              <a:solidFill>
                <a:schemeClr val="tx1"/>
              </a:solidFill>
              <a:latin typeface="HelveticaNeueLT Com 45 Lt" panose="020B0403020202020204" pitchFamily="34" charset="0"/>
            </a:endParaRPr>
          </a:p>
          <a:p>
            <a:pPr algn="ctr"/>
            <a:r>
              <a:rPr lang="en-US" sz="2800" b="1" dirty="0" smtClean="0">
                <a:solidFill>
                  <a:schemeClr val="tx1"/>
                </a:solidFill>
                <a:latin typeface="HelveticaNeueLT Com 45 Lt" panose="020B0403020202020204" pitchFamily="34" charset="0"/>
              </a:rPr>
              <a:t>Lucy </a:t>
            </a:r>
            <a:r>
              <a:rPr lang="en-US" sz="2800" b="1" dirty="0" err="1" smtClean="0">
                <a:solidFill>
                  <a:schemeClr val="tx1"/>
                </a:solidFill>
                <a:latin typeface="HelveticaNeueLT Com 45 Lt" panose="020B0403020202020204" pitchFamily="34" charset="0"/>
              </a:rPr>
              <a:t>Crehan</a:t>
            </a:r>
            <a:endParaRPr lang="en-US" sz="2800" b="1" dirty="0" smtClean="0">
              <a:solidFill>
                <a:schemeClr val="tx1"/>
              </a:solidFill>
              <a:latin typeface="HelveticaNeueLT Com 45 Lt" panose="020B0403020202020204" pitchFamily="34" charset="0"/>
            </a:endParaRPr>
          </a:p>
          <a:p>
            <a:pPr algn="ctr"/>
            <a:r>
              <a:rPr lang="en-US" sz="2800" b="1" dirty="0" smtClean="0">
                <a:solidFill>
                  <a:schemeClr val="tx1"/>
                </a:solidFill>
                <a:latin typeface="HelveticaNeueLT Com 45 Lt" panose="020B0403020202020204" pitchFamily="34" charset="0"/>
              </a:rPr>
              <a:t>2016</a:t>
            </a:r>
            <a:endParaRPr lang="en-US" sz="2800" b="1" dirty="0" smtClean="0">
              <a:solidFill>
                <a:schemeClr val="tx1"/>
              </a:solidFill>
              <a:latin typeface="HelveticaNeueLT Com 45 Lt" panose="020B0403020202020204" pitchFamily="34" charset="0"/>
            </a:endParaRPr>
          </a:p>
          <a:p>
            <a:pPr algn="ctr"/>
            <a:endParaRPr lang="en-US" sz="2800" b="1" dirty="0" smtClean="0">
              <a:solidFill>
                <a:schemeClr val="tx1"/>
              </a:solidFill>
              <a:latin typeface="HelveticaNeueLT Com 45 Lt" panose="020B0403020202020204" pitchFamily="34" charset="0"/>
            </a:endParaRPr>
          </a:p>
        </p:txBody>
      </p:sp>
      <p:sp>
        <p:nvSpPr>
          <p:cNvPr id="7" name="Rectangle 6"/>
          <p:cNvSpPr/>
          <p:nvPr/>
        </p:nvSpPr>
        <p:spPr>
          <a:xfrm>
            <a:off x="551411" y="464750"/>
            <a:ext cx="11089178" cy="6185432"/>
          </a:xfrm>
          <a:prstGeom prst="rect">
            <a:avLst/>
          </a:prstGeom>
          <a:noFill/>
          <a:ln>
            <a:solidFill>
              <a:srgbClr val="987E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NeueLT Com 45 Lt" panose="020B0403020202020204" pitchFamily="34" charset="0"/>
            </a:endParaRPr>
          </a:p>
        </p:txBody>
      </p:sp>
      <p:sp>
        <p:nvSpPr>
          <p:cNvPr id="9" name="Rounded Rectangle 8"/>
          <p:cNvSpPr/>
          <p:nvPr/>
        </p:nvSpPr>
        <p:spPr>
          <a:xfrm>
            <a:off x="1652847" y="273725"/>
            <a:ext cx="8886306" cy="365760"/>
          </a:xfrm>
          <a:prstGeom prst="roundRect">
            <a:avLst/>
          </a:prstGeom>
          <a:solidFill>
            <a:srgbClr val="987E34"/>
          </a:solidFill>
          <a:ln>
            <a:solidFill>
              <a:srgbClr val="987E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HelveticaNeueLT Com 45 Lt" panose="020B0403020202020204" pitchFamily="34" charset="0"/>
              </a:rPr>
              <a:t>CleverLands</a:t>
            </a:r>
            <a:endParaRPr lang="en-US" sz="2800" dirty="0">
              <a:latin typeface="HelveticaNeueLT Com 45 Lt" panose="020B0403020202020204" pitchFamily="34" charset="0"/>
            </a:endParaRPr>
          </a:p>
        </p:txBody>
      </p:sp>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52847" y="993155"/>
            <a:ext cx="4071158" cy="5428211"/>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p:nvPr/>
        </p:nvSpPr>
        <p:spPr>
          <a:xfrm>
            <a:off x="312056" y="1208950"/>
            <a:ext cx="11567888" cy="5307965"/>
          </a:xfrm>
          <a:prstGeom prst="rect">
            <a:avLst/>
          </a:prstGeom>
          <a:ln w="12700">
            <a:solidFill>
              <a:srgbClr val="D8D4BA"/>
            </a:solidFill>
            <a:miter/>
          </a:ln>
        </p:spPr>
        <p:txBody>
          <a:bodyPr lIns="45719" rIns="45719" anchor="ctr"/>
          <a:lstStyle/>
          <a:p>
            <a:pPr algn="ctr">
              <a:defRPr>
                <a:solidFill>
                  <a:srgbClr val="FFFFFF"/>
                </a:solidFill>
              </a:defRPr>
            </a:pPr>
          </a:p>
        </p:txBody>
      </p:sp>
      <p:sp>
        <p:nvSpPr>
          <p:cNvPr id="421" name="Shape 421"/>
          <p:cNvSpPr>
            <a:spLocks noGrp="1"/>
          </p:cNvSpPr>
          <p:nvPr>
            <p:ph type="title"/>
          </p:nvPr>
        </p:nvSpPr>
        <p:spPr>
          <a:xfrm>
            <a:off x="312056" y="274639"/>
            <a:ext cx="11567888" cy="711082"/>
          </a:xfrm>
          <a:prstGeom prst="rect">
            <a:avLst/>
          </a:prstGeom>
        </p:spPr>
        <p:txBody>
          <a:bodyPr/>
          <a:lstStyle>
            <a:lvl1pPr defTabSz="850265">
              <a:defRPr sz="4090">
                <a:solidFill>
                  <a:srgbClr val="C00000"/>
                </a:solidFill>
              </a:defRPr>
            </a:lvl1pPr>
          </a:lstStyle>
          <a:p>
            <a:r>
              <a:rPr b="1" dirty="0"/>
              <a:t>High-Performing, Equitable Education Systems</a:t>
            </a:r>
            <a:endParaRPr b="1" dirty="0"/>
          </a:p>
        </p:txBody>
      </p:sp>
      <p:grpSp>
        <p:nvGrpSpPr>
          <p:cNvPr id="424" name="Group 424"/>
          <p:cNvGrpSpPr/>
          <p:nvPr/>
        </p:nvGrpSpPr>
        <p:grpSpPr>
          <a:xfrm>
            <a:off x="1238250" y="1379958"/>
            <a:ext cx="9715500" cy="861772"/>
            <a:chOff x="0" y="-19405"/>
            <a:chExt cx="9715500" cy="861771"/>
          </a:xfrm>
        </p:grpSpPr>
        <p:sp>
          <p:nvSpPr>
            <p:cNvPr id="422" name="Shape 422"/>
            <p:cNvSpPr/>
            <p:nvPr/>
          </p:nvSpPr>
          <p:spPr>
            <a:xfrm>
              <a:off x="0" y="-1"/>
              <a:ext cx="9715500" cy="822962"/>
            </a:xfrm>
            <a:prstGeom prst="rect">
              <a:avLst/>
            </a:prstGeom>
            <a:solidFill>
              <a:srgbClr val="C55A11"/>
            </a:solidFill>
            <a:ln w="12700" cap="flat">
              <a:noFill/>
              <a:miter lim="400000"/>
            </a:ln>
            <a:effectLst/>
          </p:spPr>
          <p:txBody>
            <a:bodyPr wrap="square" lIns="45719" tIns="45719" rIns="45719" bIns="45719" numCol="1" anchor="ctr">
              <a:noAutofit/>
            </a:bodyPr>
            <a:lstStyle/>
            <a:p/>
          </p:txBody>
        </p:sp>
        <p:sp>
          <p:nvSpPr>
            <p:cNvPr id="423" name="Shape 423"/>
            <p:cNvSpPr/>
            <p:nvPr/>
          </p:nvSpPr>
          <p:spPr>
            <a:xfrm>
              <a:off x="0" y="-19405"/>
              <a:ext cx="9715500" cy="861771"/>
            </a:xfrm>
            <a:prstGeom prst="rect">
              <a:avLst/>
            </a:prstGeom>
            <a:noFill/>
            <a:ln w="12700" cap="flat">
              <a:noFill/>
              <a:miter lim="400000"/>
            </a:ln>
            <a:effectLst/>
          </p:spPr>
          <p:txBody>
            <a:bodyPr wrap="square" lIns="182879" tIns="182879" rIns="182879" bIns="182879" numCol="1" anchor="ctr">
              <a:spAutoFit/>
            </a:bodyPr>
            <a:lstStyle/>
            <a:p>
              <a:pPr>
                <a:defRPr sz="3200">
                  <a:latin typeface="Arial" panose="020B0604020202020204"/>
                  <a:ea typeface="Arial" panose="020B0604020202020204"/>
                  <a:cs typeface="Arial" panose="020B0604020202020204"/>
                  <a:sym typeface="Arial" panose="020B0604020202020204"/>
                </a:defRPr>
              </a:pPr>
              <a:r>
                <a:rPr dirty="0" smtClean="0"/>
                <a:t>1</a:t>
              </a:r>
              <a:r>
                <a:rPr sz="2800" dirty="0"/>
                <a:t>	Getting children ready for formal learning</a:t>
              </a:r>
              <a:endParaRPr sz="2800" dirty="0"/>
            </a:p>
          </p:txBody>
        </p:sp>
      </p:grpSp>
      <p:grpSp>
        <p:nvGrpSpPr>
          <p:cNvPr id="427" name="Group 427"/>
          <p:cNvGrpSpPr/>
          <p:nvPr/>
        </p:nvGrpSpPr>
        <p:grpSpPr>
          <a:xfrm>
            <a:off x="1238250" y="2362670"/>
            <a:ext cx="9715500" cy="861772"/>
            <a:chOff x="0" y="-19405"/>
            <a:chExt cx="9715500" cy="861771"/>
          </a:xfrm>
        </p:grpSpPr>
        <p:sp>
          <p:nvSpPr>
            <p:cNvPr id="425" name="Shape 425"/>
            <p:cNvSpPr/>
            <p:nvPr/>
          </p:nvSpPr>
          <p:spPr>
            <a:xfrm>
              <a:off x="0" y="-1"/>
              <a:ext cx="9715500" cy="822962"/>
            </a:xfrm>
            <a:prstGeom prst="rect">
              <a:avLst/>
            </a:prstGeom>
            <a:solidFill>
              <a:schemeClr val="accent2"/>
            </a:solidFill>
            <a:ln w="12700" cap="flat">
              <a:noFill/>
              <a:miter lim="400000"/>
            </a:ln>
            <a:effectLst/>
          </p:spPr>
          <p:txBody>
            <a:bodyPr wrap="square" lIns="45719" tIns="45719" rIns="45719" bIns="45719" numCol="1" anchor="ctr">
              <a:noAutofit/>
            </a:bodyPr>
            <a:lstStyle/>
            <a:p/>
          </p:txBody>
        </p:sp>
        <p:sp>
          <p:nvSpPr>
            <p:cNvPr id="426" name="Shape 426"/>
            <p:cNvSpPr/>
            <p:nvPr/>
          </p:nvSpPr>
          <p:spPr>
            <a:xfrm>
              <a:off x="0" y="-19405"/>
              <a:ext cx="9715500" cy="861771"/>
            </a:xfrm>
            <a:prstGeom prst="rect">
              <a:avLst/>
            </a:prstGeom>
            <a:noFill/>
            <a:ln w="12700" cap="flat">
              <a:noFill/>
              <a:miter lim="400000"/>
            </a:ln>
            <a:effectLst/>
          </p:spPr>
          <p:txBody>
            <a:bodyPr wrap="square" lIns="182879" tIns="182879" rIns="182879" bIns="182879" numCol="1" anchor="ctr">
              <a:spAutoFit/>
            </a:bodyPr>
            <a:lstStyle/>
            <a:p>
              <a:pPr>
                <a:defRPr sz="3200">
                  <a:latin typeface="Arial" panose="020B0604020202020204"/>
                  <a:ea typeface="Arial" panose="020B0604020202020204"/>
                  <a:cs typeface="Arial" panose="020B0604020202020204"/>
                  <a:sym typeface="Arial" panose="020B0604020202020204"/>
                </a:defRPr>
              </a:pPr>
              <a:r>
                <a:rPr dirty="0" smtClean="0"/>
                <a:t>2</a:t>
              </a:r>
              <a:r>
                <a:rPr sz="2800" dirty="0"/>
                <a:t>	Designing curricula contexts for mastery</a:t>
              </a:r>
              <a:endParaRPr sz="2800" dirty="0"/>
            </a:p>
          </p:txBody>
        </p:sp>
      </p:grpSp>
      <p:grpSp>
        <p:nvGrpSpPr>
          <p:cNvPr id="430" name="Group 430"/>
          <p:cNvGrpSpPr/>
          <p:nvPr/>
        </p:nvGrpSpPr>
        <p:grpSpPr>
          <a:xfrm>
            <a:off x="1238250" y="3175659"/>
            <a:ext cx="9715500" cy="1292660"/>
            <a:chOff x="0" y="-31116"/>
            <a:chExt cx="9715500" cy="1292658"/>
          </a:xfrm>
        </p:grpSpPr>
        <p:sp>
          <p:nvSpPr>
            <p:cNvPr id="428" name="Shape 428"/>
            <p:cNvSpPr/>
            <p:nvPr/>
          </p:nvSpPr>
          <p:spPr>
            <a:xfrm>
              <a:off x="0" y="158013"/>
              <a:ext cx="9715500" cy="914401"/>
            </a:xfrm>
            <a:prstGeom prst="rect">
              <a:avLst/>
            </a:prstGeom>
            <a:solidFill>
              <a:srgbClr val="F4B183"/>
            </a:solidFill>
            <a:ln w="12700" cap="flat">
              <a:noFill/>
              <a:miter lim="400000"/>
            </a:ln>
            <a:effectLst/>
          </p:spPr>
          <p:txBody>
            <a:bodyPr wrap="square" lIns="45719" tIns="45719" rIns="45719" bIns="45719" numCol="1" anchor="ctr">
              <a:noAutofit/>
            </a:bodyPr>
            <a:lstStyle/>
            <a:p/>
          </p:txBody>
        </p:sp>
        <p:sp>
          <p:nvSpPr>
            <p:cNvPr id="429" name="Shape 429"/>
            <p:cNvSpPr/>
            <p:nvPr/>
          </p:nvSpPr>
          <p:spPr>
            <a:xfrm>
              <a:off x="0" y="-31116"/>
              <a:ext cx="9715500" cy="1292658"/>
            </a:xfrm>
            <a:prstGeom prst="rect">
              <a:avLst/>
            </a:prstGeom>
            <a:noFill/>
            <a:ln w="12700" cap="flat">
              <a:noFill/>
              <a:miter lim="400000"/>
            </a:ln>
            <a:effectLst/>
          </p:spPr>
          <p:txBody>
            <a:bodyPr wrap="square" lIns="182879" tIns="182879" rIns="182879" bIns="182879" numCol="1" anchor="ctr">
              <a:spAutoFit/>
            </a:bodyPr>
            <a:lstStyle/>
            <a:p>
              <a:pPr>
                <a:defRPr sz="3200">
                  <a:latin typeface="Arial" panose="020B0604020202020204"/>
                  <a:ea typeface="Arial" panose="020B0604020202020204"/>
                  <a:cs typeface="Arial" panose="020B0604020202020204"/>
                  <a:sym typeface="Arial" panose="020B0604020202020204"/>
                </a:defRPr>
              </a:pPr>
              <a:r>
                <a:rPr dirty="0" smtClean="0"/>
                <a:t>3</a:t>
              </a:r>
              <a:r>
                <a:rPr sz="2400" dirty="0"/>
                <a:t>	</a:t>
              </a:r>
              <a:r>
                <a:rPr sz="2800" dirty="0"/>
                <a:t>Supporting children to take on challenges, rather  </a:t>
              </a:r>
              <a:r>
                <a:rPr lang="en-GB" sz="2800" dirty="0" smtClean="0"/>
                <a:t>  </a:t>
              </a:r>
              <a:r>
                <a:rPr sz="2800" dirty="0" smtClean="0"/>
                <a:t>than </a:t>
              </a:r>
              <a:r>
                <a:rPr sz="2800" dirty="0"/>
                <a:t>making concessions</a:t>
              </a:r>
              <a:endParaRPr sz="2800" dirty="0"/>
            </a:p>
          </p:txBody>
        </p:sp>
      </p:grpSp>
      <p:grpSp>
        <p:nvGrpSpPr>
          <p:cNvPr id="433" name="Group 433"/>
          <p:cNvGrpSpPr/>
          <p:nvPr/>
        </p:nvGrpSpPr>
        <p:grpSpPr>
          <a:xfrm>
            <a:off x="1238250" y="4419536"/>
            <a:ext cx="9715500" cy="861772"/>
            <a:chOff x="0" y="-19405"/>
            <a:chExt cx="9715500" cy="861771"/>
          </a:xfrm>
        </p:grpSpPr>
        <p:sp>
          <p:nvSpPr>
            <p:cNvPr id="431" name="Shape 431"/>
            <p:cNvSpPr/>
            <p:nvPr/>
          </p:nvSpPr>
          <p:spPr>
            <a:xfrm>
              <a:off x="0" y="-1"/>
              <a:ext cx="9715500" cy="822962"/>
            </a:xfrm>
            <a:prstGeom prst="rect">
              <a:avLst/>
            </a:prstGeom>
            <a:solidFill>
              <a:srgbClr val="F8CBAD"/>
            </a:solidFill>
            <a:ln w="12700" cap="flat">
              <a:noFill/>
              <a:miter lim="400000"/>
            </a:ln>
            <a:effectLst/>
          </p:spPr>
          <p:txBody>
            <a:bodyPr wrap="square" lIns="45719" tIns="45719" rIns="45719" bIns="45719" numCol="1" anchor="ctr">
              <a:noAutofit/>
            </a:bodyPr>
            <a:lstStyle/>
            <a:p/>
          </p:txBody>
        </p:sp>
        <p:sp>
          <p:nvSpPr>
            <p:cNvPr id="432" name="Shape 432"/>
            <p:cNvSpPr/>
            <p:nvPr/>
          </p:nvSpPr>
          <p:spPr>
            <a:xfrm>
              <a:off x="0" y="-19405"/>
              <a:ext cx="9715500" cy="861771"/>
            </a:xfrm>
            <a:prstGeom prst="rect">
              <a:avLst/>
            </a:prstGeom>
            <a:noFill/>
            <a:ln w="12700" cap="flat">
              <a:noFill/>
              <a:miter lim="400000"/>
            </a:ln>
            <a:effectLst/>
          </p:spPr>
          <p:txBody>
            <a:bodyPr wrap="square" lIns="182879" tIns="182879" rIns="182879" bIns="182879" numCol="1" anchor="ctr">
              <a:spAutoFit/>
            </a:bodyPr>
            <a:lstStyle/>
            <a:p>
              <a:pPr>
                <a:defRPr sz="3200">
                  <a:latin typeface="Arial" panose="020B0604020202020204"/>
                  <a:ea typeface="Arial" panose="020B0604020202020204"/>
                  <a:cs typeface="Arial" panose="020B0604020202020204"/>
                  <a:sym typeface="Arial" panose="020B0604020202020204"/>
                </a:defRPr>
              </a:pPr>
              <a:r>
                <a:rPr dirty="0" smtClean="0"/>
                <a:t>4</a:t>
              </a:r>
              <a:r>
                <a:rPr sz="2800" dirty="0"/>
                <a:t>	Treating teachers as professionals</a:t>
              </a:r>
              <a:endParaRPr sz="2800" dirty="0"/>
            </a:p>
          </p:txBody>
        </p:sp>
      </p:grpSp>
      <p:grpSp>
        <p:nvGrpSpPr>
          <p:cNvPr id="436" name="Group 436"/>
          <p:cNvGrpSpPr/>
          <p:nvPr/>
        </p:nvGrpSpPr>
        <p:grpSpPr>
          <a:xfrm>
            <a:off x="1238250" y="5420778"/>
            <a:ext cx="9715500" cy="914401"/>
            <a:chOff x="0" y="0"/>
            <a:chExt cx="9715500" cy="914400"/>
          </a:xfrm>
        </p:grpSpPr>
        <p:sp>
          <p:nvSpPr>
            <p:cNvPr id="434" name="Shape 434"/>
            <p:cNvSpPr/>
            <p:nvPr/>
          </p:nvSpPr>
          <p:spPr>
            <a:xfrm>
              <a:off x="0" y="0"/>
              <a:ext cx="9715500" cy="914400"/>
            </a:xfrm>
            <a:prstGeom prst="rect">
              <a:avLst/>
            </a:prstGeom>
            <a:solidFill>
              <a:srgbClr val="FBE5D6"/>
            </a:solidFill>
            <a:ln w="12700" cap="flat">
              <a:noFill/>
              <a:miter lim="400000"/>
            </a:ln>
            <a:effectLst/>
          </p:spPr>
          <p:txBody>
            <a:bodyPr wrap="square" lIns="45719" tIns="45719" rIns="45719" bIns="45719" numCol="1" anchor="ctr">
              <a:noAutofit/>
            </a:bodyPr>
            <a:lstStyle/>
            <a:p/>
          </p:txBody>
        </p:sp>
        <p:sp>
          <p:nvSpPr>
            <p:cNvPr id="435" name="Shape 435"/>
            <p:cNvSpPr/>
            <p:nvPr/>
          </p:nvSpPr>
          <p:spPr>
            <a:xfrm>
              <a:off x="0" y="26315"/>
              <a:ext cx="9715500" cy="861771"/>
            </a:xfrm>
            <a:prstGeom prst="rect">
              <a:avLst/>
            </a:prstGeom>
            <a:noFill/>
            <a:ln w="12700" cap="flat">
              <a:noFill/>
              <a:miter lim="400000"/>
            </a:ln>
            <a:effectLst/>
          </p:spPr>
          <p:txBody>
            <a:bodyPr wrap="square" lIns="182879" tIns="182879" rIns="182879" bIns="182879" numCol="1" anchor="ctr">
              <a:spAutoFit/>
            </a:bodyPr>
            <a:lstStyle/>
            <a:p>
              <a:pPr>
                <a:defRPr sz="3200">
                  <a:latin typeface="Arial" panose="020B0604020202020204"/>
                  <a:ea typeface="Arial" panose="020B0604020202020204"/>
                  <a:cs typeface="Arial" panose="020B0604020202020204"/>
                  <a:sym typeface="Arial" panose="020B0604020202020204"/>
                </a:defRPr>
              </a:pPr>
              <a:r>
                <a:rPr dirty="0" smtClean="0"/>
                <a:t>5</a:t>
              </a:r>
              <a:r>
                <a:rPr sz="2400" dirty="0"/>
                <a:t>	</a:t>
              </a:r>
              <a:r>
                <a:rPr sz="2800" dirty="0"/>
                <a:t>Combining school accountability with school support</a:t>
              </a:r>
              <a:endParaRPr sz="2800" dirty="0"/>
            </a:p>
          </p:txBody>
        </p:sp>
      </p:gr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13450</Words>
  <Application>WPS Presentation</Application>
  <PresentationFormat>Widescreen</PresentationFormat>
  <Paragraphs>308</Paragraphs>
  <Slides>38</Slides>
  <Notes>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Arial</vt:lpstr>
      <vt:lpstr>SimSun</vt:lpstr>
      <vt:lpstr>Wingdings</vt:lpstr>
      <vt:lpstr>Arial</vt:lpstr>
      <vt:lpstr>HelveticaNeueLT Com 45 Lt</vt:lpstr>
      <vt:lpstr>Yu Gothic UI Semilight</vt:lpstr>
      <vt:lpstr>Calibri</vt:lpstr>
      <vt:lpstr>Times New Roman</vt:lpstr>
      <vt:lpstr>Calibri Light</vt:lpstr>
      <vt:lpstr>Microsoft YaHei</vt:lpstr>
      <vt:lpstr>Arial Unicode MS</vt:lpstr>
      <vt:lpstr>Courier New</vt:lpstr>
      <vt:lpstr>Office Theme</vt:lpstr>
      <vt:lpstr>Closing the gap in an unequal society - a dream?</vt:lpstr>
      <vt:lpstr>This morning’s plan - 12.11.21</vt:lpstr>
      <vt:lpstr>PowerPoint 演示文稿</vt:lpstr>
      <vt:lpstr>PowerPoint 演示文稿</vt:lpstr>
      <vt:lpstr>PowerPoint 演示文稿</vt:lpstr>
      <vt:lpstr>PowerPoint 演示文稿</vt:lpstr>
      <vt:lpstr>Top of the PISA league: maths, science, reading at 15</vt:lpstr>
      <vt:lpstr>PowerPoint 演示文稿</vt:lpstr>
      <vt:lpstr>High-Performing, Equitable Education Systems</vt:lpstr>
      <vt:lpstr>The gap at age 16 is equivalent to 18 months of development  </vt:lpstr>
      <vt:lpstr>By the end of secondary school, disadvantaged pupils are over 18 months behind their peers</vt:lpstr>
      <vt:lpstr>For persistently disadvantaged pupils, the gap is much wider</vt:lpstr>
      <vt:lpstr>At all stages, the gap has stopped closing  </vt:lpstr>
      <vt:lpstr>The disadvantage gap varies across the country as well as by phase</vt:lpstr>
      <vt:lpstr>The gap is significantly wider for pupils with SEND</vt:lpstr>
      <vt:lpstr>What are some of the key drivers of the disadvantage gap?  </vt:lpstr>
      <vt:lpstr>Existing evidence on raising the attainment of disadvantaged pupils</vt:lpstr>
      <vt:lpstr>The Forgotten Third in England</vt:lpstr>
      <vt:lpstr>The Forgotten Third: 3 questions for us all </vt:lpstr>
      <vt:lpstr>1. Early Years</vt:lpstr>
      <vt:lpstr>2. Curriculum and pedagogy</vt:lpstr>
      <vt:lpstr>3. Teacher education</vt:lpstr>
      <vt:lpstr>4. Qualifications</vt:lpstr>
      <vt:lpstr>Essex Education Task Force</vt:lpstr>
      <vt:lpstr>Essex Education Task Force</vt:lpstr>
      <vt:lpstr>Essex Education Tasak Force</vt:lpstr>
      <vt:lpstr>PowerPoint 演示文稿</vt:lpstr>
      <vt:lpstr>PowerPoint 演示文稿</vt:lpstr>
      <vt:lpstr>PowerPoint 演示文稿</vt:lpstr>
      <vt:lpstr>PowerPoint 演示文稿</vt:lpstr>
      <vt:lpstr>Marc Rowland - pupil premium champion</vt:lpstr>
      <vt:lpstr>Language Collaborative</vt:lpstr>
      <vt:lpstr>Language Collaborative</vt:lpstr>
      <vt:lpstr>Language Collaborative</vt:lpstr>
      <vt:lpstr>Language Collaborative</vt:lpstr>
      <vt:lpstr>Language Collaborative</vt:lpstr>
      <vt:lpstr>Teachers’ Standards (2012)</vt:lpstr>
      <vt:lpstr>Oracy Framework: now the masks are off, let every voice be heard........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 admin</dc:creator>
  <cp:lastModifiedBy>royb8</cp:lastModifiedBy>
  <cp:revision>115</cp:revision>
  <dcterms:created xsi:type="dcterms:W3CDTF">2017-11-22T11:17:00Z</dcterms:created>
  <dcterms:modified xsi:type="dcterms:W3CDTF">2021-11-09T19:37:46Z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0x010100C56BB6555812DB4E93AD2AC5DF0C32FE</vt:lpwstr>
  </property>
  <property fmtid="{D5CDD505-2E9C-101B-9397-08002B2CF9AE}" pid="3" name="ICV">
    <vt:lpwstr>83F9A75008274881A5A493B70F578288</vt:lpwstr>
  </property>
  <property fmtid="{D5CDD505-2E9C-101B-9397-08002B2CF9AE}" pid="4" name="KSOProductBuildVer">
    <vt:lpwstr>2057-11.2.0.10351</vt:lpwstr>
  </property>
</Properties>
</file>